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3" d="100"/>
          <a:sy n="63" d="100"/>
        </p:scale>
        <p:origin x="1334" y="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1437" y="0"/>
            <a:ext cx="9286876" cy="3505200"/>
          </a:xfrm>
          <a:prstGeom prst="rect">
            <a:avLst/>
          </a:prstGeom>
        </p:spPr>
      </p:pic>
      <p:sp>
        <p:nvSpPr>
          <p:cNvPr id="5" name="Rectangle 3"/>
          <p:cNvSpPr>
            <a:spLocks noChangeArrowheads="1"/>
          </p:cNvSpPr>
          <p:nvPr userDrawn="1"/>
        </p:nvSpPr>
        <p:spPr bwMode="auto">
          <a:xfrm>
            <a:off x="222250" y="4559300"/>
            <a:ext cx="8693150" cy="2063750"/>
          </a:xfrm>
          <a:prstGeom prst="rect">
            <a:avLst/>
          </a:prstGeom>
          <a:noFill/>
          <a:ln w="3175">
            <a:solidFill>
              <a:srgbClr val="3E7B94">
                <a:alpha val="50195"/>
              </a:srgbClr>
            </a:solidFill>
            <a:miter lim="800000"/>
            <a:headEnd/>
            <a:tailEnd/>
          </a:ln>
          <a:extLst/>
        </p:spPr>
        <p:txBody>
          <a:bodyPr wrap="none" anchor="ctr"/>
          <a:lstStyle/>
          <a:p>
            <a:pPr algn="ctr" fontAlgn="base">
              <a:spcBef>
                <a:spcPct val="0"/>
              </a:spcBef>
              <a:spcAft>
                <a:spcPct val="0"/>
              </a:spcAft>
              <a:defRPr/>
            </a:pPr>
            <a:endParaRPr lang="en-SG" sz="1800">
              <a:solidFill>
                <a:srgbClr val="000000"/>
              </a:solidFill>
              <a:latin typeface="Arial" pitchFamily="34" charset="0"/>
              <a:ea typeface="MS PGothic" pitchFamily="34" charset="-128"/>
            </a:endParaRPr>
          </a:p>
        </p:txBody>
      </p:sp>
      <p:sp>
        <p:nvSpPr>
          <p:cNvPr id="6" name="Rectangle 10"/>
          <p:cNvSpPr>
            <a:spLocks noChangeArrowheads="1"/>
          </p:cNvSpPr>
          <p:nvPr/>
        </p:nvSpPr>
        <p:spPr bwMode="auto">
          <a:xfrm>
            <a:off x="-71437" y="3505200"/>
            <a:ext cx="9286875" cy="1143000"/>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74756" name="Rectangle 4"/>
          <p:cNvSpPr>
            <a:spLocks noGrp="1" noChangeArrowheads="1"/>
          </p:cNvSpPr>
          <p:nvPr>
            <p:ph type="subTitle" idx="1"/>
          </p:nvPr>
        </p:nvSpPr>
        <p:spPr>
          <a:xfrm>
            <a:off x="457200" y="4870450"/>
            <a:ext cx="8288338" cy="1295400"/>
          </a:xfrm>
          <a:ln/>
        </p:spPr>
        <p:txBody>
          <a:bodyPr/>
          <a:lstStyle>
            <a:lvl1pPr marL="0" indent="0">
              <a:buFont typeface="Wingdings" pitchFamily="2" charset="2"/>
              <a:buNone/>
              <a:defRPr sz="2400">
                <a:solidFill>
                  <a:schemeClr val="tx2"/>
                </a:solidFill>
                <a:latin typeface="HelveticaNeue LT 65 Medium" pitchFamily="2" charset="0"/>
              </a:defRPr>
            </a:lvl1pPr>
          </a:lstStyle>
          <a:p>
            <a:r>
              <a:rPr lang="en-US"/>
              <a:t>Click to edit Master subtitle style</a:t>
            </a:r>
          </a:p>
        </p:txBody>
      </p:sp>
      <p:sp>
        <p:nvSpPr>
          <p:cNvPr id="74762" name="Rectangle 10"/>
          <p:cNvSpPr>
            <a:spLocks noGrp="1" noChangeArrowheads="1"/>
          </p:cNvSpPr>
          <p:nvPr>
            <p:ph type="ctrTitle"/>
          </p:nvPr>
        </p:nvSpPr>
        <p:spPr>
          <a:xfrm>
            <a:off x="466725" y="3524254"/>
            <a:ext cx="8248650" cy="1141413"/>
          </a:xfrm>
        </p:spPr>
        <p:txBody>
          <a:bodyPr/>
          <a:lstStyle>
            <a:lvl1pPr algn="l">
              <a:defRPr sz="3200"/>
            </a:lvl1pPr>
          </a:lstStyle>
          <a:p>
            <a:r>
              <a:rPr lang="en-US"/>
              <a:t>Click to edit Master title style</a:t>
            </a:r>
          </a:p>
        </p:txBody>
      </p:sp>
    </p:spTree>
    <p:extLst>
      <p:ext uri="{BB962C8B-B14F-4D97-AF65-F5344CB8AC3E}">
        <p14:creationId xmlns:p14="http://schemas.microsoft.com/office/powerpoint/2010/main" val="393100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A6A40DAB-4FB3-4600-B0DF-8EEE5E84EF0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732018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90" y="265117"/>
            <a:ext cx="2160587" cy="6137275"/>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222250" y="265117"/>
            <a:ext cx="6332538" cy="6137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4741CB2A-8111-4F3E-B9DE-E060B8F04A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153805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2" y="265113"/>
            <a:ext cx="8645525" cy="544512"/>
          </a:xfrm>
        </p:spPr>
        <p:txBody>
          <a:bodyPr/>
          <a:lstStyle/>
          <a:p>
            <a:r>
              <a:rPr lang="en-US" dirty="0"/>
              <a:t>Click to edit Master title style</a:t>
            </a:r>
            <a:endParaRPr lang="en-SG" dirty="0"/>
          </a:p>
        </p:txBody>
      </p:sp>
      <p:sp>
        <p:nvSpPr>
          <p:cNvPr id="3" name="Text Placeholder 2"/>
          <p:cNvSpPr>
            <a:spLocks noGrp="1"/>
          </p:cNvSpPr>
          <p:nvPr>
            <p:ph type="body" sz="half" idx="1"/>
          </p:nvPr>
        </p:nvSpPr>
        <p:spPr>
          <a:xfrm>
            <a:off x="1343027" y="1724029"/>
            <a:ext cx="3643313"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138739" y="1724025"/>
            <a:ext cx="3643312" cy="2262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138739" y="4138617"/>
            <a:ext cx="3643312" cy="2263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6CDF0278-6018-455A-853E-75708C3EB08B}"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341035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2252"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78617"/>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558413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6" name="Content Placeholder 2"/>
          <p:cNvSpPr>
            <a:spLocks noGrp="1"/>
          </p:cNvSpPr>
          <p:nvPr>
            <p:ph idx="11"/>
          </p:nvPr>
        </p:nvSpPr>
        <p:spPr>
          <a:xfrm>
            <a:off x="296525" y="953725"/>
            <a:ext cx="8505945" cy="5174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2" name="Title 1"/>
          <p:cNvSpPr>
            <a:spLocks noGrp="1"/>
          </p:cNvSpPr>
          <p:nvPr>
            <p:ph type="title"/>
          </p:nvPr>
        </p:nvSpPr>
        <p:spPr>
          <a:xfrm>
            <a:off x="222252" y="205740"/>
            <a:ext cx="8645525" cy="603887"/>
          </a:xfrm>
        </p:spPr>
        <p:txBody>
          <a:bodyPr/>
          <a:lstStyle/>
          <a:p>
            <a:r>
              <a:rPr lang="en-US"/>
              <a:t>Click to edit Master title style</a:t>
            </a:r>
            <a:endParaRPr lang="en-SG"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fld id="{4BAC98A4-889E-464B-B279-E830E8E80C48}"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415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06E897D5-DBA7-4E3C-AC3D-2764B58DDF5F}" type="slidenum">
              <a:rPr lang="en-AU">
                <a:solidFill>
                  <a:srgbClr val="FFFFFF"/>
                </a:solidFill>
              </a:rPr>
              <a:pPr>
                <a:defRPr/>
              </a:pPr>
              <a:t>‹#›</a:t>
            </a:fld>
            <a:endParaRPr lang="en-AU" dirty="0">
              <a:solidFill>
                <a:srgbClr val="FFFFFF"/>
              </a:solidFill>
            </a:endParaRPr>
          </a:p>
        </p:txBody>
      </p:sp>
      <p:sp>
        <p:nvSpPr>
          <p:cNvPr id="5" name="Rectangle 2"/>
          <p:cNvSpPr txBox="1">
            <a:spLocks noChangeArrowheads="1"/>
          </p:cNvSpPr>
          <p:nvPr userDrawn="1"/>
        </p:nvSpPr>
        <p:spPr bwMode="auto">
          <a:xfrm>
            <a:off x="222250" y="238125"/>
            <a:ext cx="8636000" cy="571500"/>
          </a:xfrm>
          <a:prstGeom prst="rect">
            <a:avLst/>
          </a:prstGeom>
          <a:noFill/>
          <a:ln w="9525">
            <a:noFill/>
            <a:miter lim="800000"/>
            <a:headEnd/>
            <a:tailEnd/>
          </a:ln>
        </p:spPr>
        <p:txBody>
          <a:bodyPr anchor="ctr"/>
          <a:lstStyle/>
          <a:p>
            <a:pPr fontAlgn="base">
              <a:spcBef>
                <a:spcPct val="0"/>
              </a:spcBef>
              <a:spcAft>
                <a:spcPct val="0"/>
              </a:spcAft>
            </a:pPr>
            <a:endParaRPr lang="en-US" altLang="zh-CN" sz="2800" dirty="0">
              <a:solidFill>
                <a:srgbClr val="FFFFFF"/>
              </a:solidFill>
              <a:ea typeface="SimSun"/>
              <a:cs typeface="SimSun"/>
            </a:endParaRPr>
          </a:p>
        </p:txBody>
      </p:sp>
    </p:spTree>
    <p:extLst>
      <p:ext uri="{BB962C8B-B14F-4D97-AF65-F5344CB8AC3E}">
        <p14:creationId xmlns:p14="http://schemas.microsoft.com/office/powerpoint/2010/main" val="396298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83770A35-C9BA-4ADA-8F97-E522206A8916}"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5414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SG" dirty="0"/>
          </a:p>
        </p:txBody>
      </p:sp>
      <p:sp>
        <p:nvSpPr>
          <p:cNvPr id="3" name="Content Placeholder 2"/>
          <p:cNvSpPr>
            <a:spLocks noGrp="1"/>
          </p:cNvSpPr>
          <p:nvPr>
            <p:ph sz="half" idx="1"/>
          </p:nvPr>
        </p:nvSpPr>
        <p:spPr>
          <a:xfrm>
            <a:off x="1343027" y="1724029"/>
            <a:ext cx="3643313"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138739" y="1724029"/>
            <a:ext cx="3643312" cy="467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7D2DF075-FB03-4886-8FC9-7048671DDBF9}"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97371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8" name="Title 1"/>
          <p:cNvSpPr>
            <a:spLocks noGrp="1"/>
          </p:cNvSpPr>
          <p:nvPr>
            <p:ph type="title"/>
          </p:nvPr>
        </p:nvSpPr>
        <p:spPr>
          <a:xfrm>
            <a:off x="222252" y="193675"/>
            <a:ext cx="8645525" cy="615950"/>
          </a:xfrm>
        </p:spPr>
        <p:txBody>
          <a:bodyPr/>
          <a:lstStyle/>
          <a:p>
            <a:r>
              <a:rPr lang="en-US" dirty="0"/>
              <a:t>Click to edit Master title style</a:t>
            </a:r>
            <a:endParaRPr lang="en-SG" dirty="0"/>
          </a:p>
        </p:txBody>
      </p:sp>
      <p:sp>
        <p:nvSpPr>
          <p:cNvPr id="7"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FEC471FB-7503-416E-A858-6E9CECE3153A}"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988525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DA939D2D-3F0F-4A80-A501-61C07349BD3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351149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B44EB3E9-572A-4C79-9EE6-0B98A504B731}"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120762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SG"/>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5D1AB8E6-932B-49DC-9775-13DED6D9F664}"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20318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sldNum" sz="quarter" idx="10"/>
          </p:nvPr>
        </p:nvSpPr>
        <p:spPr>
          <a:xfrm>
            <a:off x="7115175" y="6666742"/>
            <a:ext cx="1905000" cy="136525"/>
          </a:xfrm>
          <a:prstGeom prst="rect">
            <a:avLst/>
          </a:prstGeom>
          <a:ln/>
        </p:spPr>
        <p:txBody>
          <a:bodyPr/>
          <a:lstStyle>
            <a:lvl1pPr>
              <a:defRPr/>
            </a:lvl1pPr>
          </a:lstStyle>
          <a:p>
            <a:pPr>
              <a:defRPr/>
            </a:pPr>
            <a:fld id="{BB0F408B-CB77-4DA6-9625-0AD6E7E2BC6C}" type="slidenum">
              <a:rPr lang="en-AU">
                <a:solidFill>
                  <a:srgbClr val="FFFFFF"/>
                </a:solidFill>
              </a:rPr>
              <a:pPr>
                <a:defRPr/>
              </a:pPr>
              <a:t>‹#›</a:t>
            </a:fld>
            <a:endParaRPr lang="en-AU" dirty="0">
              <a:solidFill>
                <a:srgbClr val="FFFFFF"/>
              </a:solidFill>
            </a:endParaRPr>
          </a:p>
        </p:txBody>
      </p:sp>
    </p:spTree>
    <p:extLst>
      <p:ext uri="{BB962C8B-B14F-4D97-AF65-F5344CB8AC3E}">
        <p14:creationId xmlns:p14="http://schemas.microsoft.com/office/powerpoint/2010/main" val="50777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0" y="4"/>
            <a:ext cx="9144000" cy="1000125"/>
          </a:xfrm>
          <a:prstGeom prst="rect">
            <a:avLst/>
          </a:prstGeom>
          <a:solidFill>
            <a:srgbClr val="0E1724"/>
          </a:solidFill>
          <a:ln>
            <a:noFill/>
          </a:ln>
          <a:extLst/>
        </p:spPr>
        <p:txBody>
          <a:bodyPr anchor="ctr"/>
          <a:lstStyle/>
          <a:p>
            <a:pPr fontAlgn="base">
              <a:spcBef>
                <a:spcPct val="0"/>
              </a:spcBef>
              <a:spcAft>
                <a:spcPct val="0"/>
              </a:spcAft>
              <a:defRPr/>
            </a:pPr>
            <a:endParaRPr lang="en-US" sz="1800" dirty="0">
              <a:solidFill>
                <a:srgbClr val="000000"/>
              </a:solidFill>
              <a:ea typeface="MS PGothic" pitchFamily="34" charset="-128"/>
            </a:endParaRPr>
          </a:p>
        </p:txBody>
      </p:sp>
      <p:sp>
        <p:nvSpPr>
          <p:cNvPr id="1027" name="Rectangle 3"/>
          <p:cNvSpPr>
            <a:spLocks noGrp="1" noChangeArrowheads="1"/>
          </p:cNvSpPr>
          <p:nvPr>
            <p:ph type="title"/>
          </p:nvPr>
        </p:nvSpPr>
        <p:spPr bwMode="auto">
          <a:xfrm>
            <a:off x="222252" y="237600"/>
            <a:ext cx="8645525" cy="61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1343027" y="1724029"/>
            <a:ext cx="7439025"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11"/>
          <p:cNvSpPr>
            <a:spLocks noChangeArrowheads="1"/>
          </p:cNvSpPr>
          <p:nvPr/>
        </p:nvSpPr>
        <p:spPr bwMode="auto">
          <a:xfrm>
            <a:off x="0" y="6621467"/>
            <a:ext cx="9144000" cy="236537"/>
          </a:xfrm>
          <a:prstGeom prst="rect">
            <a:avLst/>
          </a:prstGeom>
          <a:solidFill>
            <a:srgbClr val="0E1724"/>
          </a:solidFill>
          <a:ln>
            <a:noFill/>
          </a:ln>
          <a:extLst/>
        </p:spPr>
        <p:txBody>
          <a:bodyPr anchor="ctr"/>
          <a:lstStyle/>
          <a:p>
            <a:pPr algn="ctr" fontAlgn="base">
              <a:spcBef>
                <a:spcPct val="0"/>
              </a:spcBef>
              <a:spcAft>
                <a:spcPct val="0"/>
              </a:spcAft>
              <a:defRPr/>
            </a:pPr>
            <a:endParaRPr lang="en-US" sz="1800">
              <a:solidFill>
                <a:srgbClr val="000000"/>
              </a:solidFill>
              <a:ea typeface="MS PGothic" pitchFamily="34" charset="-128"/>
            </a:endParaRPr>
          </a:p>
        </p:txBody>
      </p:sp>
      <p:sp>
        <p:nvSpPr>
          <p:cNvPr id="2056" name="Text Box 9"/>
          <p:cNvSpPr txBox="1">
            <a:spLocks noChangeArrowheads="1"/>
          </p:cNvSpPr>
          <p:nvPr/>
        </p:nvSpPr>
        <p:spPr bwMode="auto">
          <a:xfrm>
            <a:off x="121120" y="6673445"/>
            <a:ext cx="5583012" cy="123112"/>
          </a:xfrm>
          <a:prstGeom prst="rect">
            <a:avLst/>
          </a:prstGeom>
          <a:noFill/>
          <a:ln>
            <a:noFill/>
          </a:ln>
          <a:extLst/>
        </p:spPr>
        <p:txBody>
          <a:bodyPr wrap="square" lIns="0" tIns="0" rIns="0" bIns="0" anchor="ct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fontAlgn="base">
              <a:spcBef>
                <a:spcPct val="50000"/>
              </a:spcBef>
              <a:spcAft>
                <a:spcPct val="50000"/>
              </a:spcAft>
              <a:defRPr/>
            </a:pPr>
            <a:r>
              <a:rPr lang="en-GB" sz="800" dirty="0">
                <a:solidFill>
                  <a:srgbClr val="FFFFFF"/>
                </a:solidFill>
                <a:latin typeface="Helvetica"/>
              </a:rPr>
              <a:t>Copyright © 2018 by NIBC Live Industry Templates – Not for Redistribution</a:t>
            </a:r>
            <a:endParaRPr lang="en-AU" sz="800" dirty="0">
              <a:solidFill>
                <a:srgbClr val="FFFFFF"/>
              </a:solidFill>
              <a:latin typeface="Helvetica"/>
            </a:endParaRPr>
          </a:p>
        </p:txBody>
      </p:sp>
    </p:spTree>
    <p:extLst>
      <p:ext uri="{BB962C8B-B14F-4D97-AF65-F5344CB8AC3E}">
        <p14:creationId xmlns:p14="http://schemas.microsoft.com/office/powerpoint/2010/main" val="1756810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p:titleStyle>
    <p:bodyStyle>
      <a:lvl1pPr marL="190500" indent="-190500" algn="l" rtl="0" eaLnBrk="0" fontAlgn="base" hangingPunct="0">
        <a:spcBef>
          <a:spcPct val="0"/>
        </a:spcBef>
        <a:spcAft>
          <a:spcPts val="600"/>
        </a:spcAft>
        <a:buClr>
          <a:srgbClr val="003399"/>
        </a:buClr>
        <a:buFont typeface="Wingdings" pitchFamily="2" charset="2"/>
        <a:buChar char="n"/>
        <a:defRPr sz="1200">
          <a:solidFill>
            <a:schemeClr val="tx1"/>
          </a:solidFill>
          <a:latin typeface="+mn-lt"/>
          <a:ea typeface="+mn-ea"/>
          <a:cs typeface="+mn-cs"/>
        </a:defRPr>
      </a:lvl1pPr>
      <a:lvl2pPr marL="381000" indent="-188913" algn="l" rtl="0" eaLnBrk="0" fontAlgn="base" hangingPunct="0">
        <a:spcBef>
          <a:spcPct val="0"/>
        </a:spcBef>
        <a:spcAft>
          <a:spcPts val="600"/>
        </a:spcAft>
        <a:buClr>
          <a:schemeClr val="bg2"/>
        </a:buClr>
        <a:buChar char="—"/>
        <a:defRPr sz="1200">
          <a:solidFill>
            <a:schemeClr val="tx1"/>
          </a:solidFill>
          <a:latin typeface="+mn-lt"/>
          <a:cs typeface="+mn-cs"/>
        </a:defRPr>
      </a:lvl2pPr>
      <a:lvl3pPr marL="584200" indent="-201613" algn="l" rtl="0" eaLnBrk="0" fontAlgn="base" hangingPunct="0">
        <a:spcBef>
          <a:spcPct val="0"/>
        </a:spcBef>
        <a:spcAft>
          <a:spcPts val="600"/>
        </a:spcAft>
        <a:buClr>
          <a:schemeClr val="bg2"/>
        </a:buClr>
        <a:buChar char="—"/>
        <a:defRPr sz="1200">
          <a:solidFill>
            <a:schemeClr val="tx1"/>
          </a:solidFill>
          <a:latin typeface="+mn-lt"/>
          <a:cs typeface="+mn-cs"/>
        </a:defRPr>
      </a:lvl3pPr>
      <a:lvl4pPr marL="749300" indent="-163513" algn="l" rtl="0" eaLnBrk="0" fontAlgn="base" hangingPunct="0">
        <a:spcBef>
          <a:spcPct val="0"/>
        </a:spcBef>
        <a:spcAft>
          <a:spcPts val="600"/>
        </a:spcAft>
        <a:buClr>
          <a:schemeClr val="bg2"/>
        </a:buClr>
        <a:buChar char="—"/>
        <a:defRPr sz="1200">
          <a:solidFill>
            <a:schemeClr val="tx1"/>
          </a:solidFill>
          <a:latin typeface="+mn-lt"/>
          <a:cs typeface="+mn-cs"/>
        </a:defRPr>
      </a:lvl4pPr>
      <a:lvl5pPr marL="952500" indent="-201613" algn="l" rtl="0" eaLnBrk="0" fontAlgn="base" hangingPunct="0">
        <a:spcBef>
          <a:spcPct val="0"/>
        </a:spcBef>
        <a:spcAft>
          <a:spcPts val="600"/>
        </a:spcAft>
        <a:buClr>
          <a:schemeClr val="bg2"/>
        </a:buClr>
        <a:buChar char="—"/>
        <a:defRPr sz="1200">
          <a:solidFill>
            <a:schemeClr val="tx1"/>
          </a:solidFill>
          <a:latin typeface="+mn-lt"/>
          <a:cs typeface="+mn-cs"/>
        </a:defRPr>
      </a:lvl5pPr>
      <a:lvl6pPr marL="1409700" indent="-201613" algn="l" rtl="0" fontAlgn="base">
        <a:spcBef>
          <a:spcPct val="0"/>
        </a:spcBef>
        <a:spcAft>
          <a:spcPts val="600"/>
        </a:spcAft>
        <a:buClr>
          <a:schemeClr val="bg2"/>
        </a:buClr>
        <a:buChar char="—"/>
        <a:defRPr sz="1200">
          <a:solidFill>
            <a:schemeClr val="tx1"/>
          </a:solidFill>
          <a:latin typeface="+mn-lt"/>
          <a:cs typeface="+mn-cs"/>
        </a:defRPr>
      </a:lvl6pPr>
      <a:lvl7pPr marL="1866900" indent="-201613" algn="l" rtl="0" fontAlgn="base">
        <a:spcBef>
          <a:spcPct val="0"/>
        </a:spcBef>
        <a:spcAft>
          <a:spcPts val="600"/>
        </a:spcAft>
        <a:buClr>
          <a:schemeClr val="bg2"/>
        </a:buClr>
        <a:buChar char="—"/>
        <a:defRPr sz="1200">
          <a:solidFill>
            <a:schemeClr val="tx1"/>
          </a:solidFill>
          <a:latin typeface="+mn-lt"/>
          <a:cs typeface="+mn-cs"/>
        </a:defRPr>
      </a:lvl7pPr>
      <a:lvl8pPr marL="2324100" indent="-201613" algn="l" rtl="0" fontAlgn="base">
        <a:spcBef>
          <a:spcPct val="0"/>
        </a:spcBef>
        <a:spcAft>
          <a:spcPts val="600"/>
        </a:spcAft>
        <a:buClr>
          <a:schemeClr val="bg2"/>
        </a:buClr>
        <a:buChar char="—"/>
        <a:defRPr sz="1200">
          <a:solidFill>
            <a:schemeClr val="tx1"/>
          </a:solidFill>
          <a:latin typeface="+mn-lt"/>
          <a:cs typeface="+mn-cs"/>
        </a:defRPr>
      </a:lvl8pPr>
      <a:lvl9pPr marL="2781300" indent="-201613" algn="l" rtl="0" fontAlgn="base">
        <a:spcBef>
          <a:spcPct val="0"/>
        </a:spcBef>
        <a:spcAft>
          <a:spcPts val="600"/>
        </a:spcAft>
        <a:buClr>
          <a:schemeClr val="bg2"/>
        </a:buClr>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878977" y="1615442"/>
            <a:ext cx="6748645" cy="2611631"/>
          </a:xfrm>
          <a:prstGeom prst="rect">
            <a:avLst/>
          </a:prstGeom>
          <a:noFill/>
          <a:ln w="9525">
            <a:noFill/>
            <a:miter lim="800000"/>
            <a:headEnd/>
            <a:tailEnd/>
          </a:ln>
          <a:effectLst/>
        </p:spPr>
      </p:pic>
      <p:sp>
        <p:nvSpPr>
          <p:cNvPr id="10" name="Slide Number Placeholder 4"/>
          <p:cNvSpPr>
            <a:spLocks noGrp="1"/>
          </p:cNvSpPr>
          <p:nvPr>
            <p:ph type="sldNum" sz="quarter" idx="10"/>
          </p:nvPr>
        </p:nvSpPr>
        <p:spPr>
          <a:xfrm>
            <a:off x="7115175" y="6678617"/>
            <a:ext cx="1905000" cy="136525"/>
          </a:xfrm>
        </p:spPr>
        <p:txBody>
          <a:bodyPr/>
          <a:lstStyle/>
          <a:p>
            <a:pPr defTabSz="457200">
              <a:defRPr/>
            </a:pPr>
            <a:endParaRPr lang="en-AU" dirty="0">
              <a:solidFill>
                <a:srgbClr val="FFFFFF"/>
              </a:solidFill>
              <a:latin typeface="Helvetica"/>
              <a:cs typeface="Arial"/>
            </a:endParaRPr>
          </a:p>
        </p:txBody>
      </p:sp>
      <p:sp>
        <p:nvSpPr>
          <p:cNvPr id="3" name="Rectangle 2"/>
          <p:cNvSpPr/>
          <p:nvPr/>
        </p:nvSpPr>
        <p:spPr>
          <a:xfrm>
            <a:off x="304800" y="4448098"/>
            <a:ext cx="8610600" cy="2046714"/>
          </a:xfrm>
          <a:prstGeom prst="rect">
            <a:avLst/>
          </a:prstGeom>
        </p:spPr>
        <p:txBody>
          <a:bodyPr wrap="square">
            <a:spAutoFit/>
          </a:bodyPr>
          <a:lstStyle/>
          <a:p>
            <a:pPr marL="171450" indent="-171450" defTabSz="457200">
              <a:spcAft>
                <a:spcPts val="600"/>
              </a:spcAft>
              <a:buFont typeface="Wingdings" charset="2"/>
              <a:buChar char="§"/>
            </a:pPr>
            <a:r>
              <a:rPr lang="en-US" sz="950" b="1" dirty="0">
                <a:solidFill>
                  <a:srgbClr val="000000"/>
                </a:solidFill>
                <a:latin typeface="Helvetica"/>
                <a:cs typeface="Arial"/>
              </a:rPr>
              <a:t>Jan 2005 </a:t>
            </a:r>
            <a:r>
              <a:rPr lang="en-US" sz="950" dirty="0">
                <a:solidFill>
                  <a:srgbClr val="000000"/>
                </a:solidFill>
                <a:latin typeface="Helvetica"/>
                <a:cs typeface="Arial"/>
              </a:rPr>
              <a:t>– EA signed a 15-year licensing deal with ESPN, which provided EA with exclusive access to its programming and personalities</a:t>
            </a:r>
          </a:p>
          <a:p>
            <a:pPr marL="171450" indent="-171450" defTabSz="457200">
              <a:spcAft>
                <a:spcPts val="600"/>
              </a:spcAft>
              <a:buFont typeface="Wingdings" charset="2"/>
              <a:buChar char="§"/>
            </a:pPr>
            <a:r>
              <a:rPr lang="en-US" sz="950" b="1" dirty="0">
                <a:solidFill>
                  <a:srgbClr val="000000"/>
                </a:solidFill>
                <a:latin typeface="Helvetica"/>
                <a:cs typeface="Arial"/>
              </a:rPr>
              <a:t>Feb 2008</a:t>
            </a:r>
            <a:r>
              <a:rPr lang="en-US" sz="950" dirty="0">
                <a:solidFill>
                  <a:srgbClr val="000000"/>
                </a:solidFill>
                <a:latin typeface="Helvetica"/>
                <a:cs typeface="Arial"/>
              </a:rPr>
              <a:t> – EA made an all-cash bid of $26/share, approximately $2bn, for Take-Two Interactive, representing a 64% premium over closing price of $15.83 on Feb 15th. Take-Two refused and the offer expired in Sep 2008</a:t>
            </a:r>
          </a:p>
          <a:p>
            <a:pPr marL="171450" indent="-171450" defTabSz="457200">
              <a:spcAft>
                <a:spcPts val="600"/>
              </a:spcAft>
              <a:buFont typeface="Wingdings" charset="2"/>
              <a:buChar char="§"/>
            </a:pPr>
            <a:r>
              <a:rPr lang="en-US" sz="950" b="1" dirty="0">
                <a:solidFill>
                  <a:srgbClr val="000000"/>
                </a:solidFill>
                <a:latin typeface="Helvetica"/>
                <a:cs typeface="Arial"/>
              </a:rPr>
              <a:t>Dec 2011 </a:t>
            </a:r>
            <a:r>
              <a:rPr lang="en-US" sz="950" dirty="0">
                <a:solidFill>
                  <a:srgbClr val="000000"/>
                </a:solidFill>
                <a:latin typeface="Helvetica"/>
                <a:cs typeface="Arial"/>
              </a:rPr>
              <a:t>– With estimated costs totaling $200m, Star Wars: The Old Republic ranked as one of most expensive games ever developed. As revenue from subscription decreased in 2012, EA dropped the subscription fee for a free-to-play model</a:t>
            </a:r>
          </a:p>
          <a:p>
            <a:pPr marL="171450" indent="-171450" defTabSz="457200">
              <a:spcAft>
                <a:spcPts val="600"/>
              </a:spcAft>
              <a:buFont typeface="Wingdings" charset="2"/>
              <a:buChar char="§"/>
            </a:pPr>
            <a:r>
              <a:rPr lang="en-US" sz="950" b="1" dirty="0">
                <a:solidFill>
                  <a:srgbClr val="000000"/>
                </a:solidFill>
                <a:latin typeface="Helvetica"/>
                <a:cs typeface="Arial"/>
              </a:rPr>
              <a:t>Mar 2013 </a:t>
            </a:r>
            <a:r>
              <a:rPr lang="en-US" sz="950" dirty="0">
                <a:solidFill>
                  <a:srgbClr val="000000"/>
                </a:solidFill>
                <a:latin typeface="Helvetica"/>
                <a:cs typeface="Arial"/>
              </a:rPr>
              <a:t>– </a:t>
            </a:r>
            <a:r>
              <a:rPr lang="en-US" sz="950" dirty="0" err="1">
                <a:solidFill>
                  <a:srgbClr val="000000"/>
                </a:solidFill>
                <a:latin typeface="Helvetica"/>
                <a:cs typeface="Arial"/>
              </a:rPr>
              <a:t>Riccitiello</a:t>
            </a:r>
            <a:r>
              <a:rPr lang="en-US" sz="950" dirty="0">
                <a:solidFill>
                  <a:srgbClr val="000000"/>
                </a:solidFill>
                <a:latin typeface="Helvetica"/>
                <a:cs typeface="Arial"/>
              </a:rPr>
              <a:t> steps down as EA’s CEO over the company’s poor financial performance in the quarter. He was credited for diversifying EA’s business model, but was unable to boost earnings and stock price in response to trends in the industry</a:t>
            </a:r>
          </a:p>
          <a:p>
            <a:pPr marL="171450" indent="-171450" defTabSz="457200">
              <a:spcAft>
                <a:spcPts val="300"/>
              </a:spcAft>
              <a:buFont typeface="Wingdings" charset="2"/>
              <a:buChar char="§"/>
            </a:pPr>
            <a:r>
              <a:rPr lang="en-US" sz="950" b="1" dirty="0">
                <a:solidFill>
                  <a:srgbClr val="000000"/>
                </a:solidFill>
                <a:latin typeface="Helvetica"/>
                <a:cs typeface="Arial"/>
              </a:rPr>
              <a:t>Apr 2013 – </a:t>
            </a:r>
            <a:r>
              <a:rPr lang="en-US" sz="950" dirty="0">
                <a:solidFill>
                  <a:srgbClr val="000000"/>
                </a:solidFill>
                <a:latin typeface="Helvetica"/>
                <a:cs typeface="Arial"/>
              </a:rPr>
              <a:t>EA voted as the second worst company by consumers for rushing through game development, poor game releases and forcing players to purchase extra content through </a:t>
            </a:r>
            <a:r>
              <a:rPr lang="en-US" sz="950" dirty="0" err="1">
                <a:solidFill>
                  <a:srgbClr val="000000"/>
                </a:solidFill>
                <a:latin typeface="Helvetica"/>
                <a:cs typeface="Arial"/>
              </a:rPr>
              <a:t>microtransactions</a:t>
            </a:r>
            <a:r>
              <a:rPr lang="en-US" sz="950" dirty="0">
                <a:solidFill>
                  <a:srgbClr val="000000"/>
                </a:solidFill>
                <a:latin typeface="Helvetica"/>
                <a:cs typeface="Arial"/>
              </a:rPr>
              <a:t> despite the already expensive flat price</a:t>
            </a:r>
          </a:p>
          <a:p>
            <a:pPr marL="171450" indent="-171450" defTabSz="457200">
              <a:buFont typeface="Wingdings" charset="2"/>
              <a:buChar char="§"/>
            </a:pPr>
            <a:r>
              <a:rPr lang="en-US" sz="950" b="1" dirty="0">
                <a:solidFill>
                  <a:srgbClr val="000000"/>
                </a:solidFill>
                <a:latin typeface="Helvetica"/>
                <a:cs typeface="Arial"/>
              </a:rPr>
              <a:t>Sep 2013 – </a:t>
            </a:r>
            <a:r>
              <a:rPr lang="en-US" sz="950" dirty="0">
                <a:solidFill>
                  <a:srgbClr val="000000"/>
                </a:solidFill>
                <a:latin typeface="Helvetica"/>
                <a:cs typeface="Arial"/>
              </a:rPr>
              <a:t>Andrew Wilson appointed new CEO with a focus on continued transition into a more </a:t>
            </a:r>
            <a:r>
              <a:rPr lang="en-US" sz="950" b="1" dirty="0">
                <a:solidFill>
                  <a:srgbClr val="000000"/>
                </a:solidFill>
                <a:latin typeface="Helvetica"/>
                <a:cs typeface="Arial"/>
              </a:rPr>
              <a:t>digital future </a:t>
            </a:r>
            <a:r>
              <a:rPr lang="en-US" sz="950" dirty="0">
                <a:solidFill>
                  <a:srgbClr val="000000"/>
                </a:solidFill>
                <a:latin typeface="Helvetica"/>
                <a:cs typeface="Arial"/>
              </a:rPr>
              <a:t>and instilling a culture of </a:t>
            </a:r>
            <a:r>
              <a:rPr lang="en-US" sz="950" b="1" dirty="0">
                <a:solidFill>
                  <a:srgbClr val="000000"/>
                </a:solidFill>
                <a:latin typeface="Helvetica"/>
                <a:cs typeface="Arial"/>
              </a:rPr>
              <a:t>operational excellence / execution </a:t>
            </a:r>
            <a:r>
              <a:rPr lang="en-US" sz="950" dirty="0">
                <a:solidFill>
                  <a:srgbClr val="000000"/>
                </a:solidFill>
                <a:latin typeface="Helvetica"/>
                <a:cs typeface="Arial"/>
              </a:rPr>
              <a:t>and </a:t>
            </a:r>
            <a:r>
              <a:rPr lang="en-US" sz="950" b="1" dirty="0">
                <a:solidFill>
                  <a:srgbClr val="000000"/>
                </a:solidFill>
                <a:latin typeface="Helvetica"/>
                <a:cs typeface="Arial"/>
              </a:rPr>
              <a:t>overall cost efficiency</a:t>
            </a:r>
          </a:p>
        </p:txBody>
      </p:sp>
      <p:sp>
        <p:nvSpPr>
          <p:cNvPr id="7" name="Rectangle 6"/>
          <p:cNvSpPr/>
          <p:nvPr/>
        </p:nvSpPr>
        <p:spPr bwMode="auto">
          <a:xfrm>
            <a:off x="304804" y="1257302"/>
            <a:ext cx="8542339" cy="3105345"/>
          </a:xfrm>
          <a:prstGeom prst="rect">
            <a:avLst/>
          </a:prstGeom>
          <a:noFill/>
          <a:ln w="6350" cap="flat" cmpd="sng" algn="ctr">
            <a:solidFill>
              <a:schemeClr val="bg2">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57200" fontAlgn="base">
              <a:spcBef>
                <a:spcPct val="0"/>
              </a:spcBef>
              <a:spcAft>
                <a:spcPct val="0"/>
              </a:spcAft>
            </a:pPr>
            <a:endParaRPr lang="en-US">
              <a:solidFill>
                <a:srgbClr val="000000"/>
              </a:solidFill>
              <a:latin typeface="Arial" charset="0"/>
              <a:ea typeface="ＭＳ Ｐゴシック" pitchFamily="34" charset="-128"/>
              <a:cs typeface="Arial"/>
            </a:endParaRPr>
          </a:p>
        </p:txBody>
      </p:sp>
      <p:graphicFrame>
        <p:nvGraphicFramePr>
          <p:cNvPr id="8" name="Group 108"/>
          <p:cNvGraphicFramePr>
            <a:graphicFrameLocks noGrp="1"/>
          </p:cNvGraphicFramePr>
          <p:nvPr>
            <p:extLst/>
          </p:nvPr>
        </p:nvGraphicFramePr>
        <p:xfrm>
          <a:off x="304800" y="1257300"/>
          <a:ext cx="8534400" cy="233172"/>
        </p:xfrm>
        <a:graphic>
          <a:graphicData uri="http://schemas.openxmlformats.org/drawingml/2006/table">
            <a:tbl>
              <a:tblPr/>
              <a:tblGrid>
                <a:gridCol w="8534400">
                  <a:extLst>
                    <a:ext uri="{9D8B030D-6E8A-4147-A177-3AD203B41FA5}">
                      <a16:colId xmlns:a16="http://schemas.microsoft.com/office/drawing/2014/main" val="20000"/>
                    </a:ext>
                  </a:extLst>
                </a:gridCol>
              </a:tblGrid>
              <a:tr h="164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50" b="1" i="0" u="none" strike="noStrike" cap="none" normalizeH="0" baseline="0" dirty="0">
                          <a:ln>
                            <a:noFill/>
                          </a:ln>
                          <a:solidFill>
                            <a:schemeClr val="bg1"/>
                          </a:solidFill>
                          <a:effectLst/>
                          <a:latin typeface="+mn-lt"/>
                          <a:ea typeface="ＭＳ Ｐゴシック" pitchFamily="34" charset="-128"/>
                          <a:cs typeface="Arial" charset="0"/>
                        </a:rPr>
                        <a:t>Key Events &amp; Share Price Drivers</a:t>
                      </a:r>
                      <a:endParaRPr kumimoji="0" lang="en-US" sz="1050" b="1" i="0" u="none" strike="noStrike" cap="none" normalizeH="0" baseline="0" dirty="0">
                        <a:ln>
                          <a:noFill/>
                        </a:ln>
                        <a:solidFill>
                          <a:schemeClr val="bg1"/>
                        </a:solidFill>
                        <a:effectLst/>
                        <a:latin typeface="+mn-lt"/>
                        <a:ea typeface="ＭＳ Ｐゴシック" pitchFamily="34" charset="-128"/>
                        <a:cs typeface="Arial" charset="0"/>
                      </a:endParaRPr>
                    </a:p>
                  </a:txBody>
                  <a:tcPr marL="45720" marR="45720" marT="36576" marB="36576" anchor="ctr" horzOverflow="overflow">
                    <a:lnL>
                      <a:noFill/>
                    </a:lnL>
                    <a:lnR w="3810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a:noFill/>
                    </a:lnTlToBr>
                    <a:lnBlToTr>
                      <a:noFill/>
                    </a:lnBlToTr>
                    <a:solidFill>
                      <a:srgbClr val="1E3448"/>
                    </a:solidFill>
                  </a:tcPr>
                </a:tc>
                <a:extLst>
                  <a:ext uri="{0D108BD9-81ED-4DB2-BD59-A6C34878D82A}">
                    <a16:rowId xmlns:a16="http://schemas.microsoft.com/office/drawing/2014/main" val="10000"/>
                  </a:ext>
                </a:extLst>
              </a:tr>
            </a:tbl>
          </a:graphicData>
        </a:graphic>
      </p:graphicFrame>
      <p:sp>
        <p:nvSpPr>
          <p:cNvPr id="12" name="Title 1">
            <a:extLst>
              <a:ext uri="{FF2B5EF4-FFF2-40B4-BE49-F238E27FC236}">
                <a16:creationId xmlns:a16="http://schemas.microsoft.com/office/drawing/2014/main" id="{AEB0DC89-F82B-4E85-B833-79547B813CB0}"/>
              </a:ext>
            </a:extLst>
          </p:cNvPr>
          <p:cNvSpPr txBox="1">
            <a:spLocks/>
          </p:cNvSpPr>
          <p:nvPr/>
        </p:nvSpPr>
        <p:spPr bwMode="auto">
          <a:xfrm>
            <a:off x="219077" y="254002"/>
            <a:ext cx="8645525" cy="603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HelveticaNeue LT 45 Lt" pitchFamily="34" charset="0"/>
                <a:cs typeface="Arial" charset="0"/>
              </a:defRPr>
            </a:lvl2pPr>
            <a:lvl3pPr algn="r" rtl="0" eaLnBrk="0" fontAlgn="base" hangingPunct="0">
              <a:spcBef>
                <a:spcPct val="0"/>
              </a:spcBef>
              <a:spcAft>
                <a:spcPct val="0"/>
              </a:spcAft>
              <a:defRPr sz="2800">
                <a:solidFill>
                  <a:schemeClr val="bg1"/>
                </a:solidFill>
                <a:latin typeface="HelveticaNeue LT 45 Lt" pitchFamily="34" charset="0"/>
                <a:cs typeface="Arial" charset="0"/>
              </a:defRPr>
            </a:lvl3pPr>
            <a:lvl4pPr algn="r" rtl="0" eaLnBrk="0" fontAlgn="base" hangingPunct="0">
              <a:spcBef>
                <a:spcPct val="0"/>
              </a:spcBef>
              <a:spcAft>
                <a:spcPct val="0"/>
              </a:spcAft>
              <a:defRPr sz="2800">
                <a:solidFill>
                  <a:schemeClr val="bg1"/>
                </a:solidFill>
                <a:latin typeface="HelveticaNeue LT 45 Lt" pitchFamily="34" charset="0"/>
                <a:cs typeface="Arial" charset="0"/>
              </a:defRPr>
            </a:lvl4pPr>
            <a:lvl5pPr algn="r" rtl="0" eaLnBrk="0" fontAlgn="base" hangingPunct="0">
              <a:spcBef>
                <a:spcPct val="0"/>
              </a:spcBef>
              <a:spcAft>
                <a:spcPct val="0"/>
              </a:spcAft>
              <a:defRPr sz="2800">
                <a:solidFill>
                  <a:schemeClr val="bg1"/>
                </a:solidFill>
                <a:latin typeface="HelveticaNeue LT 45 Lt" pitchFamily="34" charset="0"/>
                <a:cs typeface="Arial" charset="0"/>
              </a:defRPr>
            </a:lvl5pPr>
            <a:lvl6pPr marL="457200" algn="r" rtl="0" fontAlgn="base">
              <a:spcBef>
                <a:spcPct val="0"/>
              </a:spcBef>
              <a:spcAft>
                <a:spcPct val="0"/>
              </a:spcAft>
              <a:defRPr sz="2800">
                <a:solidFill>
                  <a:schemeClr val="bg1"/>
                </a:solidFill>
                <a:latin typeface="HelveticaNeue LT 45 Lt" pitchFamily="34" charset="0"/>
                <a:cs typeface="Arial" charset="0"/>
              </a:defRPr>
            </a:lvl6pPr>
            <a:lvl7pPr marL="914400" algn="r" rtl="0" fontAlgn="base">
              <a:spcBef>
                <a:spcPct val="0"/>
              </a:spcBef>
              <a:spcAft>
                <a:spcPct val="0"/>
              </a:spcAft>
              <a:defRPr sz="2800">
                <a:solidFill>
                  <a:schemeClr val="bg1"/>
                </a:solidFill>
                <a:latin typeface="HelveticaNeue LT 45 Lt" pitchFamily="34" charset="0"/>
                <a:cs typeface="Arial" charset="0"/>
              </a:defRPr>
            </a:lvl7pPr>
            <a:lvl8pPr marL="1371600" algn="r" rtl="0" fontAlgn="base">
              <a:spcBef>
                <a:spcPct val="0"/>
              </a:spcBef>
              <a:spcAft>
                <a:spcPct val="0"/>
              </a:spcAft>
              <a:defRPr sz="2800">
                <a:solidFill>
                  <a:schemeClr val="bg1"/>
                </a:solidFill>
                <a:latin typeface="HelveticaNeue LT 45 Lt" pitchFamily="34" charset="0"/>
                <a:cs typeface="Arial" charset="0"/>
              </a:defRPr>
            </a:lvl8pPr>
            <a:lvl9pPr marL="1828800" algn="r" rtl="0" fontAlgn="base">
              <a:spcBef>
                <a:spcPct val="0"/>
              </a:spcBef>
              <a:spcAft>
                <a:spcPct val="0"/>
              </a:spcAft>
              <a:defRPr sz="2800">
                <a:solidFill>
                  <a:schemeClr val="bg1"/>
                </a:solidFill>
                <a:latin typeface="HelveticaNeue LT 45 Lt" pitchFamily="34" charset="0"/>
                <a:cs typeface="Arial" charset="0"/>
              </a:defRPr>
            </a:lvl9pPr>
          </a:lstStyle>
          <a:p>
            <a:r>
              <a:rPr lang="en-US" kern="0" dirty="0">
                <a:solidFill>
                  <a:srgbClr val="FFFFFF"/>
                </a:solidFill>
                <a:latin typeface="HelveticaNeue LT 45 Lt"/>
                <a:cs typeface="Arial"/>
              </a:rPr>
              <a:t>Valuation – Share Price (Electronic Arts)</a:t>
            </a:r>
            <a:endParaRPr lang="en-CA" kern="0" dirty="0">
              <a:solidFill>
                <a:srgbClr val="FFFFFF"/>
              </a:solidFill>
              <a:latin typeface="HelveticaNeue LT 45 Lt"/>
              <a:cs typeface="Arial"/>
            </a:endParaRPr>
          </a:p>
        </p:txBody>
      </p:sp>
    </p:spTree>
    <p:extLst>
      <p:ext uri="{BB962C8B-B14F-4D97-AF65-F5344CB8AC3E}">
        <p14:creationId xmlns:p14="http://schemas.microsoft.com/office/powerpoint/2010/main" val="509189488"/>
      </p:ext>
    </p:extLst>
  </p:cSld>
  <p:clrMapOvr>
    <a:masterClrMapping/>
  </p:clrMapOvr>
</p:sld>
</file>

<file path=ppt/theme/theme1.xml><?xml version="1.0" encoding="utf-8"?>
<a:theme xmlns:a="http://schemas.openxmlformats.org/drawingml/2006/main" name="3_NIBC 2013 Template">
  <a:themeElements>
    <a:clrScheme name="Custom 1">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2A363C"/>
      </a:hlink>
      <a:folHlink>
        <a:srgbClr val="546D79"/>
      </a:folHlink>
    </a:clrScheme>
    <a:fontScheme name="Custom Design">
      <a:majorFont>
        <a:latin typeface="HelveticaNeue LT 45 Lt"/>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Custom Design 1">
        <a:dk1>
          <a:srgbClr val="000000"/>
        </a:dk1>
        <a:lt1>
          <a:srgbClr val="FFFFFF"/>
        </a:lt1>
        <a:dk2>
          <a:srgbClr val="002F2F"/>
        </a:dk2>
        <a:lt2>
          <a:srgbClr val="C5D1D7"/>
        </a:lt2>
        <a:accent1>
          <a:srgbClr val="046380"/>
        </a:accent1>
        <a:accent2>
          <a:srgbClr val="A7A37E"/>
        </a:accent2>
        <a:accent3>
          <a:srgbClr val="FFFFFF"/>
        </a:accent3>
        <a:accent4>
          <a:srgbClr val="000000"/>
        </a:accent4>
        <a:accent5>
          <a:srgbClr val="AAB7C0"/>
        </a:accent5>
        <a:accent6>
          <a:srgbClr val="979372"/>
        </a:accent6>
        <a:hlink>
          <a:srgbClr val="E6E2AF"/>
        </a:hlink>
        <a:folHlink>
          <a:srgbClr val="EFECCA"/>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5F4A05"/>
        </a:dk2>
        <a:lt2>
          <a:srgbClr val="C5D1D7"/>
        </a:lt2>
        <a:accent1>
          <a:srgbClr val="928E16"/>
        </a:accent1>
        <a:accent2>
          <a:srgbClr val="C5C259"/>
        </a:accent2>
        <a:accent3>
          <a:srgbClr val="FFFFFF"/>
        </a:accent3>
        <a:accent4>
          <a:srgbClr val="000000"/>
        </a:accent4>
        <a:accent5>
          <a:srgbClr val="C7C6AB"/>
        </a:accent5>
        <a:accent6>
          <a:srgbClr val="B2B050"/>
        </a:accent6>
        <a:hlink>
          <a:srgbClr val="8A6A07"/>
        </a:hlink>
        <a:folHlink>
          <a:srgbClr val="AD944D"/>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1F4012"/>
        </a:dk2>
        <a:lt2>
          <a:srgbClr val="C5D1D7"/>
        </a:lt2>
        <a:accent1>
          <a:srgbClr val="2E621C"/>
        </a:accent1>
        <a:accent2>
          <a:srgbClr val="4A992B"/>
        </a:accent2>
        <a:accent3>
          <a:srgbClr val="FFFFFF"/>
        </a:accent3>
        <a:accent4>
          <a:srgbClr val="000000"/>
        </a:accent4>
        <a:accent5>
          <a:srgbClr val="ADB7AB"/>
        </a:accent5>
        <a:accent6>
          <a:srgbClr val="428A26"/>
        </a:accent6>
        <a:hlink>
          <a:srgbClr val="7CE31F"/>
        </a:hlink>
        <a:folHlink>
          <a:srgbClr val="B0A929"/>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FFFFFF"/>
        </a:lt1>
        <a:dk2>
          <a:srgbClr val="660F1E"/>
        </a:dk2>
        <a:lt2>
          <a:srgbClr val="C5D1D7"/>
        </a:lt2>
        <a:accent1>
          <a:srgbClr val="736B4B"/>
        </a:accent1>
        <a:accent2>
          <a:srgbClr val="B3A674"/>
        </a:accent2>
        <a:accent3>
          <a:srgbClr val="FFFFFF"/>
        </a:accent3>
        <a:accent4>
          <a:srgbClr val="000000"/>
        </a:accent4>
        <a:accent5>
          <a:srgbClr val="BCBAB1"/>
        </a:accent5>
        <a:accent6>
          <a:srgbClr val="A29668"/>
        </a:accent6>
        <a:hlink>
          <a:srgbClr val="9D1918"/>
        </a:hlink>
        <a:folHlink>
          <a:srgbClr val="D20F04"/>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FF"/>
        </a:lt1>
        <a:dk2>
          <a:srgbClr val="1B3540"/>
        </a:dk2>
        <a:lt2>
          <a:srgbClr val="C5D1D7"/>
        </a:lt2>
        <a:accent1>
          <a:srgbClr val="6BA6C1"/>
        </a:accent1>
        <a:accent2>
          <a:srgbClr val="B7D6E3"/>
        </a:accent2>
        <a:accent3>
          <a:srgbClr val="FFFFFF"/>
        </a:accent3>
        <a:accent4>
          <a:srgbClr val="000000"/>
        </a:accent4>
        <a:accent5>
          <a:srgbClr val="BAD0DD"/>
        </a:accent5>
        <a:accent6>
          <a:srgbClr val="A6C2CE"/>
        </a:accent6>
        <a:hlink>
          <a:srgbClr val="2B5566"/>
        </a:hlink>
        <a:folHlink>
          <a:srgbClr val="3E7B9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TotalTime>
  <Words>238</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MS PGothic</vt:lpstr>
      <vt:lpstr>MS PGothic</vt:lpstr>
      <vt:lpstr>SimSun</vt:lpstr>
      <vt:lpstr>Arial</vt:lpstr>
      <vt:lpstr>Helvetica</vt:lpstr>
      <vt:lpstr>HelveticaNeue LT 45 Lt</vt:lpstr>
      <vt:lpstr>HelveticaNeue LT 65 Medium</vt:lpstr>
      <vt:lpstr>Wingdings</vt:lpstr>
      <vt:lpstr>3_NIBC 2013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Huang</dc:creator>
  <cp:lastModifiedBy>James Huang</cp:lastModifiedBy>
  <cp:revision>2</cp:revision>
  <dcterms:created xsi:type="dcterms:W3CDTF">2018-08-01T05:15:07Z</dcterms:created>
  <dcterms:modified xsi:type="dcterms:W3CDTF">2018-08-01T05:28:16Z</dcterms:modified>
</cp:coreProperties>
</file>