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699" r:id="rId3"/>
    <p:sldMasterId id="2147483742" r:id="rId4"/>
  </p:sldMasterIdLst>
  <p:notesMasterIdLst>
    <p:notesMasterId r:id="rId6"/>
  </p:notesMasterIdLst>
  <p:sldIdLst>
    <p:sldId id="275" r:id="rId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71" userDrawn="1">
          <p15:clr>
            <a:srgbClr val="A4A3A4"/>
          </p15:clr>
        </p15:guide>
        <p15:guide id="2" pos="2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E7E6E6"/>
    <a:srgbClr val="D6DCE4"/>
    <a:srgbClr val="1E3448"/>
    <a:srgbClr val="C5D1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showGuides="1">
      <p:cViewPr varScale="1">
        <p:scale>
          <a:sx n="87" d="100"/>
          <a:sy n="87" d="100"/>
        </p:scale>
        <p:origin x="-864" y="-90"/>
      </p:cViewPr>
      <p:guideLst>
        <p:guide orient="horz" pos="1071"/>
        <p:guide pos="20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578918F4-A4D1-4463-B5A5-F2C905CC53A8}" type="datetimeFigureOut">
              <a:rPr lang="en-US" smtClean="0"/>
              <a:t>7/18/2017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1440" tIns="45720" rIns="91440" bIns="45720" rtlCol="0" anchor="b"/>
          <a:lstStyle>
            <a:lvl1pPr algn="r">
              <a:defRPr sz="1200"/>
            </a:lvl1pPr>
          </a:lstStyle>
          <a:p>
            <a:fld id="{93EE3910-A55A-47FE-AD5B-C77573C65F64}" type="slidenum">
              <a:rPr lang="en-US" smtClean="0"/>
              <a:t>‹#›</a:t>
            </a:fld>
            <a:endParaRPr lang="en-US"/>
          </a:p>
        </p:txBody>
      </p:sp>
    </p:spTree>
    <p:extLst>
      <p:ext uri="{BB962C8B-B14F-4D97-AF65-F5344CB8AC3E}">
        <p14:creationId xmlns:p14="http://schemas.microsoft.com/office/powerpoint/2010/main" val="9851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dirty="0">
                <a:latin typeface="Calibri" pitchFamily="34" charset="0"/>
              </a:rPr>
              <a:t>The mining industry provides a helpful illustration on how financing requirements and sources evolve throughout a company’s lifecycle. </a:t>
            </a:r>
          </a:p>
          <a:p>
            <a:endParaRPr lang="en-US" dirty="0">
              <a:latin typeface="Calibri" pitchFamily="34" charset="0"/>
            </a:endParaRPr>
          </a:p>
          <a:p>
            <a:r>
              <a:rPr lang="en-US" dirty="0">
                <a:latin typeface="Calibri" pitchFamily="34" charset="0"/>
              </a:rPr>
              <a:t>When an exploration company starts out, it requires initial risk capital to finance its exploration drilling activities and general administrative expenses. The capital required at this stage is considered extremely risky and only a small fraction of exploration companies goes on to establish deposits with the potential to turn into operational mines. One avenue to raising early stage capital is for these companies to list on the a venture exchange. It should be noted that early stage investments into exploration companies are speculative and geared towards investors with high risk tolerance looking for exponential returns. As such, share prices of these companies can be highly volatile and swing significantly with news on recent drilling results. </a:t>
            </a:r>
          </a:p>
          <a:p>
            <a:endParaRPr lang="en-US" dirty="0">
              <a:latin typeface="Calibri" pitchFamily="34" charset="0"/>
            </a:endParaRPr>
          </a:p>
          <a:p>
            <a:r>
              <a:rPr lang="en-US" dirty="0">
                <a:latin typeface="Calibri" pitchFamily="34" charset="0"/>
              </a:rPr>
              <a:t>Once a company has successfully advanced its permitting and exploration activities, it may be able to raise capital on regular exchanges and increasingly attract private placements from strategic and institutional investors. At this stage, mining companies will require additional capital to complete their permitting and feasibility work before they can bring their projects into construction. It is not uncommon for senior mining companies to make strategic toehold investments into junior mining companies in anticipation of purchasing them if they successfully establish the feasibility of their projects. Companies at this stage usually have larger market values and more clearly defined resource deposits and project timelines, which make them more suitable for institutional and non-speculative retail investors. Nonetheless, the share prices of these companies can still be fairly volatile based on changes in underlying commodity prices and company-specific news such as completing its Preliminary Economic Assessment or Prefeasibility Study.</a:t>
            </a:r>
          </a:p>
          <a:p>
            <a:endParaRPr lang="en-US" dirty="0">
              <a:latin typeface="Calibri" pitchFamily="34" charset="0"/>
            </a:endParaRPr>
          </a:p>
          <a:p>
            <a:r>
              <a:rPr lang="en-US" dirty="0">
                <a:latin typeface="Calibri" pitchFamily="34" charset="0"/>
              </a:rPr>
              <a:t>When a company gets close to completing a bankable Feasibility Study for a project, it can start raising substantial debt and equity financing to being construction of the mine. A bankable feasibility study requires significant engineering work and clearly establishes the measured and inferred resources and proven and probable reserves of a deposit that can be economically extracted. Based on this information, lenders are typically willing to provide debt financing to projects. In addition, senior mining companies are often looking to replenish their production profiles as existing deposits are depleted, and have historically demonstrated a strong appetite for acquiring mining companies at this stage of the development process.</a:t>
            </a:r>
          </a:p>
          <a:p>
            <a:endParaRPr lang="en-US" dirty="0">
              <a:latin typeface="Calibri" pitchFamily="34" charset="0"/>
            </a:endParaRPr>
          </a:p>
          <a:p>
            <a:r>
              <a:rPr lang="en-US" dirty="0">
                <a:latin typeface="Calibri" pitchFamily="34" charset="0"/>
              </a:rPr>
              <a:t>Construction of mining projects is sometimes sequenced to go after the low hanging fruit first to establish internal mine cashflows that can help finance ongoing construction of the mine. Depending on the particular geology, construction might begin with an open pit construction to extract resources closer to the surface and later move to more costly underground construction to access resources further below ground. </a:t>
            </a: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r>
              <a:rPr lang="en-US" dirty="0">
                <a:latin typeface="Calibri" pitchFamily="34" charset="0"/>
              </a:rPr>
              <a:t>d</a:t>
            </a: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p:txBody>
      </p:sp>
      <p:sp>
        <p:nvSpPr>
          <p:cNvPr id="39940" name="Slide Number Placeholder 3"/>
          <p:cNvSpPr>
            <a:spLocks noGrp="1"/>
          </p:cNvSpPr>
          <p:nvPr>
            <p:ph type="sldNum" sz="quarter" idx="5"/>
          </p:nvPr>
        </p:nvSpPr>
        <p:spPr>
          <a:noFill/>
        </p:spPr>
        <p:txBody>
          <a:bodyPr/>
          <a:lstStyle/>
          <a:p>
            <a:pPr marL="0" marR="0" lvl="0" indent="0" algn="r" defTabSz="912983" rtl="0" eaLnBrk="1" fontAlgn="auto" latinLnBrk="0" hangingPunct="1">
              <a:lnSpc>
                <a:spcPct val="100000"/>
              </a:lnSpc>
              <a:spcBef>
                <a:spcPts val="0"/>
              </a:spcBef>
              <a:spcAft>
                <a:spcPts val="0"/>
              </a:spcAft>
              <a:buClrTx/>
              <a:buSzTx/>
              <a:buFontTx/>
              <a:buNone/>
              <a:tabLst/>
              <a:defRPr/>
            </a:pPr>
            <a:fld id="{F7E6EB51-DB3A-4AC9-A6D4-74AA3B79D8C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2983"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062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437" y="0"/>
            <a:ext cx="9286876" cy="3505200"/>
          </a:xfrm>
          <a:prstGeom prst="rect">
            <a:avLst/>
          </a:prstGeom>
        </p:spPr>
      </p:pic>
      <p:sp>
        <p:nvSpPr>
          <p:cNvPr id="5" name="Rectangle 3"/>
          <p:cNvSpPr>
            <a:spLocks noChangeArrowheads="1"/>
          </p:cNvSpPr>
          <p:nvPr userDrawn="1"/>
        </p:nvSpPr>
        <p:spPr bwMode="auto">
          <a:xfrm>
            <a:off x="222250" y="4559300"/>
            <a:ext cx="8693150" cy="2063750"/>
          </a:xfrm>
          <a:prstGeom prst="rect">
            <a:avLst/>
          </a:prstGeom>
          <a:noFill/>
          <a:ln w="3175">
            <a:solidFill>
              <a:srgbClr val="3E7B94">
                <a:alpha val="50195"/>
              </a:srgbClr>
            </a:solidFill>
            <a:miter lim="800000"/>
            <a:headEnd/>
            <a:tailEnd/>
          </a:ln>
          <a:extLst/>
        </p:spPr>
        <p:txBody>
          <a:bodyPr wrap="none" anchor="ctr"/>
          <a:lstStyle/>
          <a:p>
            <a:pPr algn="ctr" fontAlgn="base">
              <a:spcBef>
                <a:spcPct val="0"/>
              </a:spcBef>
              <a:spcAft>
                <a:spcPct val="0"/>
              </a:spcAft>
              <a:defRPr/>
            </a:pPr>
            <a:endParaRPr lang="en-SG">
              <a:solidFill>
                <a:srgbClr val="000000"/>
              </a:solidFill>
              <a:latin typeface="Arial" pitchFamily="34" charset="0"/>
              <a:ea typeface="MS PGothic" pitchFamily="34" charset="-128"/>
            </a:endParaRPr>
          </a:p>
        </p:txBody>
      </p:sp>
      <p:sp>
        <p:nvSpPr>
          <p:cNvPr id="6" name="Rectangle 10"/>
          <p:cNvSpPr>
            <a:spLocks noChangeArrowheads="1"/>
          </p:cNvSpPr>
          <p:nvPr/>
        </p:nvSpPr>
        <p:spPr bwMode="auto">
          <a:xfrm>
            <a:off x="-71437" y="3505200"/>
            <a:ext cx="9286875" cy="1143000"/>
          </a:xfrm>
          <a:prstGeom prst="rect">
            <a:avLst/>
          </a:prstGeom>
          <a:solidFill>
            <a:srgbClr val="0E1724"/>
          </a:solidFill>
          <a:ln>
            <a:noFill/>
          </a:ln>
          <a:extLst/>
        </p:spPr>
        <p:txBody>
          <a:bodyPr anchor="ctr"/>
          <a:lstStyle/>
          <a:p>
            <a:pPr algn="ctr" fontAlgn="base">
              <a:spcBef>
                <a:spcPct val="0"/>
              </a:spcBef>
              <a:spcAft>
                <a:spcPct val="0"/>
              </a:spcAft>
              <a:defRPr/>
            </a:pPr>
            <a:endParaRPr lang="en-US">
              <a:solidFill>
                <a:srgbClr val="000000"/>
              </a:solidFill>
              <a:ea typeface="MS PGothic" pitchFamily="34" charset="-128"/>
            </a:endParaRPr>
          </a:p>
        </p:txBody>
      </p:sp>
      <p:sp>
        <p:nvSpPr>
          <p:cNvPr id="74756" name="Rectangle 4"/>
          <p:cNvSpPr>
            <a:spLocks noGrp="1" noChangeArrowheads="1"/>
          </p:cNvSpPr>
          <p:nvPr>
            <p:ph type="subTitle" idx="1"/>
          </p:nvPr>
        </p:nvSpPr>
        <p:spPr>
          <a:xfrm>
            <a:off x="457200" y="4870450"/>
            <a:ext cx="8288338" cy="1295400"/>
          </a:xfrm>
          <a:ln/>
        </p:spPr>
        <p:txBody>
          <a:bodyPr/>
          <a:lstStyle>
            <a:lvl1pPr marL="0" indent="0">
              <a:buFont typeface="Wingdings" pitchFamily="2" charset="2"/>
              <a:buNone/>
              <a:defRPr sz="2400">
                <a:solidFill>
                  <a:schemeClr val="tx2"/>
                </a:solidFill>
                <a:latin typeface="HelveticaNeue LT 65 Medium" pitchFamily="2" charset="0"/>
              </a:defRPr>
            </a:lvl1pPr>
          </a:lstStyle>
          <a:p>
            <a:r>
              <a:rPr lang="en-US"/>
              <a:t>Click to edit Master subtitle style</a:t>
            </a:r>
          </a:p>
        </p:txBody>
      </p:sp>
      <p:sp>
        <p:nvSpPr>
          <p:cNvPr id="74762" name="Rectangle 10"/>
          <p:cNvSpPr>
            <a:spLocks noGrp="1" noChangeArrowheads="1"/>
          </p:cNvSpPr>
          <p:nvPr>
            <p:ph type="ctrTitle"/>
          </p:nvPr>
        </p:nvSpPr>
        <p:spPr>
          <a:xfrm>
            <a:off x="466725" y="3524250"/>
            <a:ext cx="8248650" cy="1141413"/>
          </a:xfrm>
        </p:spPr>
        <p:txBody>
          <a:bodyPr/>
          <a:lstStyle>
            <a:lvl1pPr algn="l">
              <a:defRPr sz="3200"/>
            </a:lvl1pPr>
          </a:lstStyle>
          <a:p>
            <a:r>
              <a:rPr lang="en-US"/>
              <a:t>Click to edit Master title style</a:t>
            </a:r>
          </a:p>
        </p:txBody>
      </p:sp>
    </p:spTree>
    <p:extLst>
      <p:ext uri="{BB962C8B-B14F-4D97-AF65-F5344CB8AC3E}">
        <p14:creationId xmlns:p14="http://schemas.microsoft.com/office/powerpoint/2010/main" val="412603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ln/>
        </p:spPr>
        <p:txBody>
          <a:bodyPr/>
          <a:lstStyle>
            <a:lvl1pPr>
              <a:defRPr/>
            </a:lvl1pPr>
          </a:lstStyle>
          <a:p>
            <a:pPr>
              <a:defRPr/>
            </a:pPr>
            <a:fld id="{A6A40DAB-4FB3-4600-B0DF-8EEE5E84EF01}"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620734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65113"/>
            <a:ext cx="2160587" cy="613727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222250" y="265113"/>
            <a:ext cx="6332538" cy="6137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ln/>
        </p:spPr>
        <p:txBody>
          <a:bodyPr/>
          <a:lstStyle>
            <a:lvl1pPr>
              <a:defRPr/>
            </a:lvl1pPr>
          </a:lstStyle>
          <a:p>
            <a:pPr>
              <a:defRPr/>
            </a:pPr>
            <a:fld id="{4741CB2A-8111-4F3E-B9DE-E060B8F04A8B}"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1228795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2250" y="265113"/>
            <a:ext cx="8645525" cy="544512"/>
          </a:xfrm>
        </p:spPr>
        <p:txBody>
          <a:bodyPr/>
          <a:lstStyle/>
          <a:p>
            <a:r>
              <a:rPr lang="en-US" dirty="0"/>
              <a:t>Click to edit Master title style</a:t>
            </a:r>
            <a:endParaRPr lang="en-SG" dirty="0"/>
          </a:p>
        </p:txBody>
      </p:sp>
      <p:sp>
        <p:nvSpPr>
          <p:cNvPr id="3" name="Text Placeholder 2"/>
          <p:cNvSpPr>
            <a:spLocks noGrp="1"/>
          </p:cNvSpPr>
          <p:nvPr>
            <p:ph type="body" sz="half" idx="1"/>
          </p:nvPr>
        </p:nvSpPr>
        <p:spPr>
          <a:xfrm>
            <a:off x="1343025" y="1724025"/>
            <a:ext cx="3643313"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quarter" idx="2"/>
          </p:nvPr>
        </p:nvSpPr>
        <p:spPr>
          <a:xfrm>
            <a:off x="5138738" y="1724025"/>
            <a:ext cx="3643312" cy="226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Content Placeholder 4"/>
          <p:cNvSpPr>
            <a:spLocks noGrp="1"/>
          </p:cNvSpPr>
          <p:nvPr>
            <p:ph sz="quarter" idx="3"/>
          </p:nvPr>
        </p:nvSpPr>
        <p:spPr>
          <a:xfrm>
            <a:off x="5138738" y="4138613"/>
            <a:ext cx="3643312"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Rectangle 8"/>
          <p:cNvSpPr>
            <a:spLocks noGrp="1" noChangeArrowheads="1"/>
          </p:cNvSpPr>
          <p:nvPr>
            <p:ph type="sldNum" sz="quarter" idx="10"/>
          </p:nvPr>
        </p:nvSpPr>
        <p:spPr>
          <a:ln/>
        </p:spPr>
        <p:txBody>
          <a:bodyPr/>
          <a:lstStyle>
            <a:lvl1pPr>
              <a:defRPr/>
            </a:lvl1pPr>
          </a:lstStyle>
          <a:p>
            <a:pPr>
              <a:defRPr/>
            </a:pPr>
            <a:fld id="{6CDF0278-6018-455A-853E-75708C3EB08B}"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378824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p:nvPr/>
        </p:nvPicPr>
        <p:blipFill>
          <a:blip r:embed="rId2" cstate="print"/>
          <a:srcRect t="7087" b="5118"/>
          <a:stretch>
            <a:fillRect/>
          </a:stretch>
        </p:blipFill>
        <p:spPr bwMode="auto">
          <a:xfrm>
            <a:off x="0" y="-762000"/>
            <a:ext cx="9144000" cy="4953000"/>
          </a:xfrm>
          <a:prstGeom prst="rect">
            <a:avLst/>
          </a:prstGeom>
          <a:ln>
            <a:noFill/>
          </a:ln>
          <a:effectLst>
            <a:outerShdw blurRad="292100" dist="139700" dir="2700000" algn="tl" rotWithShape="0">
              <a:srgbClr val="333333">
                <a:alpha val="65000"/>
              </a:srgbClr>
            </a:outerShdw>
          </a:effectLst>
        </p:spPr>
      </p:pic>
      <p:sp>
        <p:nvSpPr>
          <p:cNvPr id="5" name="Rectangle 3"/>
          <p:cNvSpPr>
            <a:spLocks noChangeArrowheads="1"/>
          </p:cNvSpPr>
          <p:nvPr/>
        </p:nvSpPr>
        <p:spPr bwMode="auto">
          <a:xfrm>
            <a:off x="222250" y="4559300"/>
            <a:ext cx="8693150" cy="2063750"/>
          </a:xfrm>
          <a:prstGeom prst="rect">
            <a:avLst/>
          </a:prstGeom>
          <a:noFill/>
          <a:ln w="3175">
            <a:solidFill>
              <a:srgbClr val="3E7B94">
                <a:alpha val="50195"/>
              </a:srgbClr>
            </a:solidFill>
            <a:miter lim="800000"/>
            <a:headEnd/>
            <a:tailEnd/>
          </a:ln>
        </p:spPr>
        <p:txBody>
          <a:bodyPr wrap="none" anchor="ctr"/>
          <a:lstStyle/>
          <a:p>
            <a:pPr algn="ctr" fontAlgn="base">
              <a:spcBef>
                <a:spcPct val="0"/>
              </a:spcBef>
              <a:spcAft>
                <a:spcPct val="0"/>
              </a:spcAft>
              <a:defRPr/>
            </a:pPr>
            <a:endParaRPr lang="en-SG" dirty="0">
              <a:solidFill>
                <a:srgbClr val="000000"/>
              </a:solidFill>
              <a:latin typeface="Arial" charset="0"/>
              <a:ea typeface="ＭＳ Ｐゴシック" pitchFamily="34" charset="-128"/>
            </a:endParaRPr>
          </a:p>
        </p:txBody>
      </p:sp>
      <p:sp>
        <p:nvSpPr>
          <p:cNvPr id="6" name="Rectangle 5"/>
          <p:cNvSpPr>
            <a:spLocks noChangeArrowheads="1"/>
          </p:cNvSpPr>
          <p:nvPr/>
        </p:nvSpPr>
        <p:spPr bwMode="auto">
          <a:xfrm>
            <a:off x="222250" y="1549400"/>
            <a:ext cx="8693150" cy="2012950"/>
          </a:xfrm>
          <a:prstGeom prst="rect">
            <a:avLst/>
          </a:prstGeom>
          <a:noFill/>
          <a:ln w="3175">
            <a:solidFill>
              <a:schemeClr val="bg1">
                <a:alpha val="50195"/>
              </a:schemeClr>
            </a:solidFill>
            <a:miter lim="800000"/>
            <a:headEnd/>
            <a:tailEnd/>
          </a:ln>
        </p:spPr>
        <p:txBody>
          <a:bodyPr wrap="none" anchor="ctr"/>
          <a:lstStyle/>
          <a:p>
            <a:pPr algn="ctr" fontAlgn="base">
              <a:spcBef>
                <a:spcPct val="0"/>
              </a:spcBef>
              <a:spcAft>
                <a:spcPct val="0"/>
              </a:spcAft>
              <a:defRPr/>
            </a:pPr>
            <a:endParaRPr lang="en-SG" dirty="0">
              <a:solidFill>
                <a:srgbClr val="000000"/>
              </a:solidFill>
              <a:latin typeface="Arial" charset="0"/>
              <a:ea typeface="ＭＳ Ｐゴシック" pitchFamily="34" charset="-128"/>
            </a:endParaRPr>
          </a:p>
        </p:txBody>
      </p:sp>
      <p:sp>
        <p:nvSpPr>
          <p:cNvPr id="7" name="Rectangle 16"/>
          <p:cNvSpPr>
            <a:spLocks noChangeArrowheads="1"/>
          </p:cNvSpPr>
          <p:nvPr/>
        </p:nvSpPr>
        <p:spPr bwMode="auto">
          <a:xfrm>
            <a:off x="222250" y="228600"/>
            <a:ext cx="8693150" cy="1204913"/>
          </a:xfrm>
          <a:prstGeom prst="rect">
            <a:avLst/>
          </a:prstGeom>
          <a:noFill/>
          <a:ln w="3175">
            <a:solidFill>
              <a:schemeClr val="bg1">
                <a:alpha val="50195"/>
              </a:schemeClr>
            </a:solidFill>
            <a:miter lim="800000"/>
            <a:headEnd/>
            <a:tailEnd/>
          </a:ln>
        </p:spPr>
        <p:txBody>
          <a:bodyPr wrap="none" anchor="ctr"/>
          <a:lstStyle/>
          <a:p>
            <a:pPr algn="ctr" eaLnBrk="0" fontAlgn="base" hangingPunct="0">
              <a:spcBef>
                <a:spcPct val="50000"/>
              </a:spcBef>
              <a:spcAft>
                <a:spcPct val="50000"/>
              </a:spcAft>
              <a:defRPr/>
            </a:pPr>
            <a:endParaRPr lang="en-US" sz="900" dirty="0">
              <a:solidFill>
                <a:srgbClr val="000000"/>
              </a:solidFill>
              <a:latin typeface="Helvetica 45 Light" pitchFamily="34" charset="0"/>
              <a:ea typeface="ＭＳ Ｐゴシック" pitchFamily="34" charset="-128"/>
            </a:endParaRPr>
          </a:p>
        </p:txBody>
      </p:sp>
      <p:sp>
        <p:nvSpPr>
          <p:cNvPr id="8" name="Rectangle 11"/>
          <p:cNvSpPr>
            <a:spLocks noChangeArrowheads="1"/>
          </p:cNvSpPr>
          <p:nvPr/>
        </p:nvSpPr>
        <p:spPr bwMode="auto">
          <a:xfrm>
            <a:off x="0" y="4646613"/>
            <a:ext cx="9144000" cy="73025"/>
          </a:xfrm>
          <a:prstGeom prst="rect">
            <a:avLst/>
          </a:prstGeom>
          <a:solidFill>
            <a:srgbClr val="003399"/>
          </a:solidFill>
          <a:ln w="25400" cap="rnd" algn="ctr">
            <a:solidFill>
              <a:srgbClr val="003399"/>
            </a:solidFill>
            <a:miter lim="800000"/>
            <a:headEnd/>
            <a:tailEnd/>
          </a:ln>
        </p:spPr>
        <p:txBody>
          <a:bodyPr anchor="ctr"/>
          <a:lstStyle/>
          <a:p>
            <a:pPr algn="ctr" fontAlgn="base">
              <a:spcBef>
                <a:spcPct val="0"/>
              </a:spcBef>
              <a:spcAft>
                <a:spcPct val="0"/>
              </a:spcAft>
              <a:defRPr/>
            </a:pPr>
            <a:endParaRPr lang="en-US" dirty="0">
              <a:solidFill>
                <a:srgbClr val="000000"/>
              </a:solidFill>
              <a:ea typeface="ＭＳ Ｐゴシック" pitchFamily="34" charset="-128"/>
            </a:endParaRPr>
          </a:p>
        </p:txBody>
      </p:sp>
      <p:sp>
        <p:nvSpPr>
          <p:cNvPr id="9" name="Rectangle 10"/>
          <p:cNvSpPr>
            <a:spLocks noChangeArrowheads="1"/>
          </p:cNvSpPr>
          <p:nvPr/>
        </p:nvSpPr>
        <p:spPr bwMode="auto">
          <a:xfrm>
            <a:off x="-12700" y="3505200"/>
            <a:ext cx="9156700" cy="1143000"/>
          </a:xfrm>
          <a:prstGeom prst="rect">
            <a:avLst/>
          </a:prstGeom>
          <a:solidFill>
            <a:schemeClr val="accent2"/>
          </a:solidFill>
          <a:ln w="25400" cap="rnd" algn="ctr">
            <a:noFill/>
            <a:miter lim="800000"/>
            <a:headEnd/>
            <a:tailEnd/>
          </a:ln>
        </p:spPr>
        <p:txBody>
          <a:bodyPr anchor="ctr"/>
          <a:lstStyle/>
          <a:p>
            <a:pPr algn="ctr" fontAlgn="base">
              <a:spcBef>
                <a:spcPct val="0"/>
              </a:spcBef>
              <a:spcAft>
                <a:spcPct val="0"/>
              </a:spcAft>
              <a:defRPr/>
            </a:pPr>
            <a:endParaRPr lang="en-US" dirty="0">
              <a:solidFill>
                <a:srgbClr val="000000"/>
              </a:solidFill>
              <a:ea typeface="ＭＳ Ｐゴシック" pitchFamily="34" charset="-128"/>
            </a:endParaRPr>
          </a:p>
        </p:txBody>
      </p:sp>
      <p:sp>
        <p:nvSpPr>
          <p:cNvPr id="74756" name="Rectangle 4"/>
          <p:cNvSpPr>
            <a:spLocks noGrp="1" noChangeArrowheads="1"/>
          </p:cNvSpPr>
          <p:nvPr>
            <p:ph type="subTitle" idx="1"/>
          </p:nvPr>
        </p:nvSpPr>
        <p:spPr>
          <a:xfrm>
            <a:off x="457200" y="4870450"/>
            <a:ext cx="8288338" cy="1295400"/>
          </a:xfrm>
          <a:ln/>
        </p:spPr>
        <p:txBody>
          <a:bodyPr/>
          <a:lstStyle>
            <a:lvl1pPr marL="0" indent="0">
              <a:buFont typeface="Wingdings" pitchFamily="2" charset="2"/>
              <a:buNone/>
              <a:defRPr sz="2400">
                <a:solidFill>
                  <a:schemeClr val="tx2"/>
                </a:solidFill>
                <a:latin typeface="HelveticaNeue LT 65 Medium" pitchFamily="2" charset="0"/>
              </a:defRPr>
            </a:lvl1pPr>
          </a:lstStyle>
          <a:p>
            <a:r>
              <a:rPr lang="en-US"/>
              <a:t>Click to edit Master subtitle style</a:t>
            </a:r>
          </a:p>
        </p:txBody>
      </p:sp>
      <p:sp>
        <p:nvSpPr>
          <p:cNvPr id="74762" name="Rectangle 10"/>
          <p:cNvSpPr>
            <a:spLocks noGrp="1" noChangeArrowheads="1"/>
          </p:cNvSpPr>
          <p:nvPr>
            <p:ph type="ctrTitle"/>
          </p:nvPr>
        </p:nvSpPr>
        <p:spPr>
          <a:xfrm>
            <a:off x="466725" y="3524250"/>
            <a:ext cx="8248650" cy="1141413"/>
          </a:xfrm>
        </p:spPr>
        <p:txBody>
          <a:bodyPr/>
          <a:lstStyle>
            <a:lvl1pPr algn="l">
              <a:defRPr sz="3200"/>
            </a:lvl1pPr>
          </a:lstStyle>
          <a:p>
            <a:r>
              <a:rPr lang="en-US"/>
              <a:t>Click to edit Master title style</a:t>
            </a:r>
          </a:p>
        </p:txBody>
      </p:sp>
    </p:spTree>
    <p:extLst>
      <p:ext uri="{BB962C8B-B14F-4D97-AF65-F5344CB8AC3E}">
        <p14:creationId xmlns:p14="http://schemas.microsoft.com/office/powerpoint/2010/main" val="181622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ln/>
        </p:spPr>
        <p:txBody>
          <a:bodyPr/>
          <a:lstStyle>
            <a:lvl1pPr>
              <a:defRPr/>
            </a:lvl1pPr>
          </a:lstStyle>
          <a:p>
            <a:pPr>
              <a:defRPr/>
            </a:pPr>
            <a:fld id="{535DD8DE-2D6B-4C24-B8CF-7C5979232BAC}"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294340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7D4876FD-282C-489A-962E-40694EF5ABF4}"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1042749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1343025" y="1724025"/>
            <a:ext cx="3643313"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5138738" y="1724025"/>
            <a:ext cx="3643312"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8"/>
          <p:cNvSpPr>
            <a:spLocks noGrp="1" noChangeArrowheads="1"/>
          </p:cNvSpPr>
          <p:nvPr>
            <p:ph type="sldNum" sz="quarter" idx="10"/>
          </p:nvPr>
        </p:nvSpPr>
        <p:spPr>
          <a:ln/>
        </p:spPr>
        <p:txBody>
          <a:bodyPr/>
          <a:lstStyle>
            <a:lvl1pPr>
              <a:defRPr/>
            </a:lvl1pPr>
          </a:lstStyle>
          <a:p>
            <a:pPr>
              <a:defRPr/>
            </a:pPr>
            <a:fld id="{83904BB2-845E-45AA-824B-354D4FFC72FB}"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391828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8"/>
          <p:cNvSpPr>
            <a:spLocks noGrp="1" noChangeArrowheads="1"/>
          </p:cNvSpPr>
          <p:nvPr>
            <p:ph type="sldNum" sz="quarter" idx="10"/>
          </p:nvPr>
        </p:nvSpPr>
        <p:spPr>
          <a:ln/>
        </p:spPr>
        <p:txBody>
          <a:bodyPr/>
          <a:lstStyle>
            <a:lvl1pPr>
              <a:defRPr/>
            </a:lvl1pPr>
          </a:lstStyle>
          <a:p>
            <a:pPr>
              <a:defRPr/>
            </a:pPr>
            <a:fld id="{A91ECDDE-D385-489C-AA0B-D722B5063958}"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59806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8"/>
          <p:cNvSpPr>
            <a:spLocks noGrp="1" noChangeArrowheads="1"/>
          </p:cNvSpPr>
          <p:nvPr>
            <p:ph type="sldNum" sz="quarter" idx="10"/>
          </p:nvPr>
        </p:nvSpPr>
        <p:spPr>
          <a:ln/>
        </p:spPr>
        <p:txBody>
          <a:bodyPr/>
          <a:lstStyle>
            <a:lvl1pPr>
              <a:defRPr/>
            </a:lvl1pPr>
          </a:lstStyle>
          <a:p>
            <a:pPr>
              <a:defRPr/>
            </a:pPr>
            <a:fld id="{295FA9BE-1618-447C-9AF0-BCE8AFB8677F}"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31885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9B9BC86-31AF-467A-8B53-D01B9347C105}"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10795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ln/>
        </p:spPr>
        <p:txBody>
          <a:bodyPr/>
          <a:lstStyle>
            <a:lvl1pPr>
              <a:defRPr/>
            </a:lvl1pPr>
          </a:lstStyle>
          <a:p>
            <a:pPr>
              <a:defRPr/>
            </a:pPr>
            <a:fld id="{06E897D5-DBA7-4E3C-AC3D-2764B58DDF5F}" type="slidenum">
              <a:rPr lang="en-AU">
                <a:solidFill>
                  <a:srgbClr val="FFFFFF"/>
                </a:solidFill>
              </a:rPr>
              <a:pPr>
                <a:defRPr/>
              </a:pPr>
              <a:t>‹#›</a:t>
            </a:fld>
            <a:endParaRPr lang="en-AU" dirty="0">
              <a:solidFill>
                <a:srgbClr val="FFFFFF"/>
              </a:solidFill>
            </a:endParaRPr>
          </a:p>
        </p:txBody>
      </p:sp>
      <p:sp>
        <p:nvSpPr>
          <p:cNvPr id="5" name="Rectangle 2"/>
          <p:cNvSpPr txBox="1">
            <a:spLocks noChangeArrowheads="1"/>
          </p:cNvSpPr>
          <p:nvPr userDrawn="1"/>
        </p:nvSpPr>
        <p:spPr bwMode="auto">
          <a:xfrm>
            <a:off x="222250" y="238125"/>
            <a:ext cx="8636000" cy="571500"/>
          </a:xfrm>
          <a:prstGeom prst="rect">
            <a:avLst/>
          </a:prstGeom>
          <a:noFill/>
          <a:ln w="9525">
            <a:noFill/>
            <a:miter lim="800000"/>
            <a:headEnd/>
            <a:tailEnd/>
          </a:ln>
        </p:spPr>
        <p:txBody>
          <a:bodyPr anchor="ctr"/>
          <a:lstStyle/>
          <a:p>
            <a:pPr fontAlgn="base">
              <a:spcBef>
                <a:spcPct val="0"/>
              </a:spcBef>
              <a:spcAft>
                <a:spcPct val="0"/>
              </a:spcAft>
            </a:pPr>
            <a:endParaRPr lang="en-US" altLang="zh-CN" sz="2800" dirty="0">
              <a:solidFill>
                <a:srgbClr val="FFFFFF"/>
              </a:solidFill>
              <a:ea typeface="SimSun"/>
              <a:cs typeface="SimSun"/>
            </a:endParaRPr>
          </a:p>
        </p:txBody>
      </p:sp>
    </p:spTree>
    <p:extLst>
      <p:ext uri="{BB962C8B-B14F-4D97-AF65-F5344CB8AC3E}">
        <p14:creationId xmlns:p14="http://schemas.microsoft.com/office/powerpoint/2010/main" val="1278634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B5B2A7EF-9A19-4382-9829-898F1808ECE6}"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1142884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FCDFC554-5279-47C8-8365-35103A55F5BD}"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45506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ln/>
        </p:spPr>
        <p:txBody>
          <a:bodyPr/>
          <a:lstStyle>
            <a:lvl1pPr>
              <a:defRPr/>
            </a:lvl1pPr>
          </a:lstStyle>
          <a:p>
            <a:pPr>
              <a:defRPr/>
            </a:pPr>
            <a:fld id="{3A1C14C1-FF38-4348-8732-D15A8B4C6B14}"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394642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65113"/>
            <a:ext cx="2160587" cy="613727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222250" y="265113"/>
            <a:ext cx="6332538" cy="6137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ln/>
        </p:spPr>
        <p:txBody>
          <a:bodyPr/>
          <a:lstStyle>
            <a:lvl1pPr>
              <a:defRPr/>
            </a:lvl1pPr>
          </a:lstStyle>
          <a:p>
            <a:pPr>
              <a:defRPr/>
            </a:pPr>
            <a:fld id="{4EE7D793-4B58-421B-A331-643B721FF0D6}"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51404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2250" y="265113"/>
            <a:ext cx="8645525" cy="1143000"/>
          </a:xfrm>
        </p:spPr>
        <p:txBody>
          <a:bodyPr/>
          <a:lstStyle/>
          <a:p>
            <a:r>
              <a:rPr lang="en-US"/>
              <a:t>Click to edit Master title style</a:t>
            </a:r>
            <a:endParaRPr lang="en-SG"/>
          </a:p>
        </p:txBody>
      </p:sp>
      <p:sp>
        <p:nvSpPr>
          <p:cNvPr id="3" name="Text Placeholder 2"/>
          <p:cNvSpPr>
            <a:spLocks noGrp="1"/>
          </p:cNvSpPr>
          <p:nvPr>
            <p:ph type="body" sz="half" idx="1"/>
          </p:nvPr>
        </p:nvSpPr>
        <p:spPr>
          <a:xfrm>
            <a:off x="1343025" y="1724025"/>
            <a:ext cx="3643313"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quarter" idx="2"/>
          </p:nvPr>
        </p:nvSpPr>
        <p:spPr>
          <a:xfrm>
            <a:off x="5138738" y="1724025"/>
            <a:ext cx="3643312" cy="226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Content Placeholder 4"/>
          <p:cNvSpPr>
            <a:spLocks noGrp="1"/>
          </p:cNvSpPr>
          <p:nvPr>
            <p:ph sz="quarter" idx="3"/>
          </p:nvPr>
        </p:nvSpPr>
        <p:spPr>
          <a:xfrm>
            <a:off x="5138738" y="4138613"/>
            <a:ext cx="3643312"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Rectangle 8"/>
          <p:cNvSpPr>
            <a:spLocks noGrp="1" noChangeArrowheads="1"/>
          </p:cNvSpPr>
          <p:nvPr>
            <p:ph type="sldNum" sz="quarter" idx="10"/>
          </p:nvPr>
        </p:nvSpPr>
        <p:spPr>
          <a:ln/>
        </p:spPr>
        <p:txBody>
          <a:bodyPr/>
          <a:lstStyle>
            <a:lvl1pPr>
              <a:defRPr/>
            </a:lvl1pPr>
          </a:lstStyle>
          <a:p>
            <a:pPr>
              <a:defRPr/>
            </a:pPr>
            <a:fld id="{9F05D81E-DC9E-4BC2-8A89-72B8DAE36170}"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4041159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437" y="0"/>
            <a:ext cx="9286876" cy="3505200"/>
          </a:xfrm>
          <a:prstGeom prst="rect">
            <a:avLst/>
          </a:prstGeom>
        </p:spPr>
      </p:pic>
      <p:sp>
        <p:nvSpPr>
          <p:cNvPr id="5" name="Rectangle 3"/>
          <p:cNvSpPr>
            <a:spLocks noChangeArrowheads="1"/>
          </p:cNvSpPr>
          <p:nvPr userDrawn="1"/>
        </p:nvSpPr>
        <p:spPr bwMode="auto">
          <a:xfrm>
            <a:off x="222250" y="4559300"/>
            <a:ext cx="8693150" cy="2063750"/>
          </a:xfrm>
          <a:prstGeom prst="rect">
            <a:avLst/>
          </a:prstGeom>
          <a:noFill/>
          <a:ln w="3175">
            <a:solidFill>
              <a:srgbClr val="3E7B94">
                <a:alpha val="50195"/>
              </a:srgbClr>
            </a:solidFill>
            <a:miter lim="800000"/>
            <a:headEnd/>
            <a:tailEnd/>
          </a:ln>
          <a:extLst/>
        </p:spPr>
        <p:txBody>
          <a:bodyPr wrap="none" anchor="ctr"/>
          <a:lstStyle/>
          <a:p>
            <a:pPr algn="ctr" fontAlgn="base">
              <a:spcBef>
                <a:spcPct val="0"/>
              </a:spcBef>
              <a:spcAft>
                <a:spcPct val="0"/>
              </a:spcAft>
              <a:defRPr/>
            </a:pPr>
            <a:endParaRPr lang="en-SG">
              <a:solidFill>
                <a:srgbClr val="000000"/>
              </a:solidFill>
              <a:latin typeface="Arial" pitchFamily="34" charset="0"/>
              <a:ea typeface="MS PGothic" pitchFamily="34" charset="-128"/>
            </a:endParaRPr>
          </a:p>
        </p:txBody>
      </p:sp>
      <p:sp>
        <p:nvSpPr>
          <p:cNvPr id="6" name="Rectangle 10"/>
          <p:cNvSpPr>
            <a:spLocks noChangeArrowheads="1"/>
          </p:cNvSpPr>
          <p:nvPr/>
        </p:nvSpPr>
        <p:spPr bwMode="auto">
          <a:xfrm>
            <a:off x="-71437" y="3505200"/>
            <a:ext cx="9286875" cy="1143000"/>
          </a:xfrm>
          <a:prstGeom prst="rect">
            <a:avLst/>
          </a:prstGeom>
          <a:solidFill>
            <a:srgbClr val="0E1724"/>
          </a:solidFill>
          <a:ln>
            <a:noFill/>
          </a:ln>
          <a:extLst/>
        </p:spPr>
        <p:txBody>
          <a:bodyPr anchor="ctr"/>
          <a:lstStyle/>
          <a:p>
            <a:pPr algn="ctr" fontAlgn="base">
              <a:spcBef>
                <a:spcPct val="0"/>
              </a:spcBef>
              <a:spcAft>
                <a:spcPct val="0"/>
              </a:spcAft>
              <a:defRPr/>
            </a:pPr>
            <a:endParaRPr lang="en-US">
              <a:solidFill>
                <a:srgbClr val="000000"/>
              </a:solidFill>
              <a:ea typeface="MS PGothic" pitchFamily="34" charset="-128"/>
            </a:endParaRPr>
          </a:p>
        </p:txBody>
      </p:sp>
      <p:sp>
        <p:nvSpPr>
          <p:cNvPr id="74756" name="Rectangle 4"/>
          <p:cNvSpPr>
            <a:spLocks noGrp="1" noChangeArrowheads="1"/>
          </p:cNvSpPr>
          <p:nvPr>
            <p:ph type="subTitle" idx="1"/>
          </p:nvPr>
        </p:nvSpPr>
        <p:spPr>
          <a:xfrm>
            <a:off x="457200" y="4870450"/>
            <a:ext cx="8288338" cy="1295400"/>
          </a:xfrm>
          <a:ln/>
        </p:spPr>
        <p:txBody>
          <a:bodyPr/>
          <a:lstStyle>
            <a:lvl1pPr marL="0" indent="0">
              <a:buFont typeface="Wingdings" pitchFamily="2" charset="2"/>
              <a:buNone/>
              <a:defRPr sz="2400">
                <a:solidFill>
                  <a:schemeClr val="tx2"/>
                </a:solidFill>
                <a:latin typeface="HelveticaNeue LT 65 Medium" pitchFamily="2" charset="0"/>
              </a:defRPr>
            </a:lvl1pPr>
          </a:lstStyle>
          <a:p>
            <a:r>
              <a:rPr lang="en-US"/>
              <a:t>Click to edit Master subtitle style</a:t>
            </a:r>
          </a:p>
        </p:txBody>
      </p:sp>
      <p:sp>
        <p:nvSpPr>
          <p:cNvPr id="74762" name="Rectangle 10"/>
          <p:cNvSpPr>
            <a:spLocks noGrp="1" noChangeArrowheads="1"/>
          </p:cNvSpPr>
          <p:nvPr>
            <p:ph type="ctrTitle"/>
          </p:nvPr>
        </p:nvSpPr>
        <p:spPr>
          <a:xfrm>
            <a:off x="466725" y="3524250"/>
            <a:ext cx="8248650" cy="1141413"/>
          </a:xfrm>
        </p:spPr>
        <p:txBody>
          <a:bodyPr/>
          <a:lstStyle>
            <a:lvl1pPr algn="l">
              <a:defRPr sz="3200"/>
            </a:lvl1pPr>
          </a:lstStyle>
          <a:p>
            <a:r>
              <a:rPr lang="en-US"/>
              <a:t>Click to edit Master title style</a:t>
            </a:r>
          </a:p>
        </p:txBody>
      </p:sp>
    </p:spTree>
    <p:extLst>
      <p:ext uri="{BB962C8B-B14F-4D97-AF65-F5344CB8AC3E}">
        <p14:creationId xmlns:p14="http://schemas.microsoft.com/office/powerpoint/2010/main" val="2011473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ln/>
        </p:spPr>
        <p:txBody>
          <a:bodyPr/>
          <a:lstStyle>
            <a:lvl1pPr>
              <a:defRPr/>
            </a:lvl1pPr>
          </a:lstStyle>
          <a:p>
            <a:pPr>
              <a:defRPr/>
            </a:pPr>
            <a:fld id="{06E897D5-DBA7-4E3C-AC3D-2764B58DDF5F}" type="slidenum">
              <a:rPr lang="en-AU">
                <a:solidFill>
                  <a:srgbClr val="FFFFFF"/>
                </a:solidFill>
              </a:rPr>
              <a:pPr>
                <a:defRPr/>
              </a:pPr>
              <a:t>‹#›</a:t>
            </a:fld>
            <a:endParaRPr lang="en-AU" dirty="0">
              <a:solidFill>
                <a:srgbClr val="FFFFFF"/>
              </a:solidFill>
            </a:endParaRPr>
          </a:p>
        </p:txBody>
      </p:sp>
      <p:sp>
        <p:nvSpPr>
          <p:cNvPr id="5" name="Rectangle 2"/>
          <p:cNvSpPr txBox="1">
            <a:spLocks noChangeArrowheads="1"/>
          </p:cNvSpPr>
          <p:nvPr userDrawn="1"/>
        </p:nvSpPr>
        <p:spPr bwMode="auto">
          <a:xfrm>
            <a:off x="222250" y="238125"/>
            <a:ext cx="8636000" cy="571500"/>
          </a:xfrm>
          <a:prstGeom prst="rect">
            <a:avLst/>
          </a:prstGeom>
          <a:noFill/>
          <a:ln w="9525">
            <a:noFill/>
            <a:miter lim="800000"/>
            <a:headEnd/>
            <a:tailEnd/>
          </a:ln>
        </p:spPr>
        <p:txBody>
          <a:bodyPr anchor="ctr"/>
          <a:lstStyle/>
          <a:p>
            <a:pPr fontAlgn="base">
              <a:spcBef>
                <a:spcPct val="0"/>
              </a:spcBef>
              <a:spcAft>
                <a:spcPct val="0"/>
              </a:spcAft>
            </a:pPr>
            <a:endParaRPr lang="en-US" altLang="zh-CN" sz="2800" dirty="0">
              <a:solidFill>
                <a:srgbClr val="FFFFFF"/>
              </a:solidFill>
              <a:ea typeface="SimSun"/>
              <a:cs typeface="SimSun"/>
            </a:endParaRPr>
          </a:p>
        </p:txBody>
      </p:sp>
    </p:spTree>
    <p:extLst>
      <p:ext uri="{BB962C8B-B14F-4D97-AF65-F5344CB8AC3E}">
        <p14:creationId xmlns:p14="http://schemas.microsoft.com/office/powerpoint/2010/main" val="1373546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83770A35-C9BA-4ADA-8F97-E522206A8916}"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435687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SG" dirty="0"/>
          </a:p>
        </p:txBody>
      </p:sp>
      <p:sp>
        <p:nvSpPr>
          <p:cNvPr id="3" name="Content Placeholder 2"/>
          <p:cNvSpPr>
            <a:spLocks noGrp="1"/>
          </p:cNvSpPr>
          <p:nvPr>
            <p:ph sz="half" idx="1"/>
          </p:nvPr>
        </p:nvSpPr>
        <p:spPr>
          <a:xfrm>
            <a:off x="1343025" y="1724025"/>
            <a:ext cx="3643313"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5138738" y="1724025"/>
            <a:ext cx="3643312"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8"/>
          <p:cNvSpPr>
            <a:spLocks noGrp="1" noChangeArrowheads="1"/>
          </p:cNvSpPr>
          <p:nvPr>
            <p:ph type="sldNum" sz="quarter" idx="10"/>
          </p:nvPr>
        </p:nvSpPr>
        <p:spPr>
          <a:ln/>
        </p:spPr>
        <p:txBody>
          <a:bodyPr/>
          <a:lstStyle>
            <a:lvl1pPr>
              <a:defRPr/>
            </a:lvl1pPr>
          </a:lstStyle>
          <a:p>
            <a:pPr>
              <a:defRPr/>
            </a:pPr>
            <a:fld id="{7D2DF075-FB03-4886-8FC9-7048671DDBF9}"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7478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8" name="Title 1"/>
          <p:cNvSpPr>
            <a:spLocks noGrp="1"/>
          </p:cNvSpPr>
          <p:nvPr>
            <p:ph type="title"/>
          </p:nvPr>
        </p:nvSpPr>
        <p:spPr>
          <a:xfrm>
            <a:off x="222250" y="193675"/>
            <a:ext cx="8645525" cy="615950"/>
          </a:xfrm>
        </p:spPr>
        <p:txBody>
          <a:bodyPr/>
          <a:lstStyle/>
          <a:p>
            <a:r>
              <a:rPr lang="en-US" dirty="0"/>
              <a:t>Click to edit Master title style</a:t>
            </a:r>
            <a:endParaRPr lang="en-SG" dirty="0"/>
          </a:p>
        </p:txBody>
      </p:sp>
      <p:sp>
        <p:nvSpPr>
          <p:cNvPr id="7" name="Rectangle 8"/>
          <p:cNvSpPr>
            <a:spLocks noGrp="1" noChangeArrowheads="1"/>
          </p:cNvSpPr>
          <p:nvPr>
            <p:ph type="sldNum" sz="quarter" idx="10"/>
          </p:nvPr>
        </p:nvSpPr>
        <p:spPr>
          <a:ln/>
        </p:spPr>
        <p:txBody>
          <a:bodyPr/>
          <a:lstStyle>
            <a:lvl1pPr>
              <a:defRPr/>
            </a:lvl1pPr>
          </a:lstStyle>
          <a:p>
            <a:pPr>
              <a:defRPr/>
            </a:pPr>
            <a:fld id="{FEC471FB-7503-416E-A858-6E9CECE3153A}"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183123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83770A35-C9BA-4ADA-8F97-E522206A8916}"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624761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8"/>
          <p:cNvSpPr>
            <a:spLocks noGrp="1" noChangeArrowheads="1"/>
          </p:cNvSpPr>
          <p:nvPr>
            <p:ph type="sldNum" sz="quarter" idx="10"/>
          </p:nvPr>
        </p:nvSpPr>
        <p:spPr>
          <a:ln/>
        </p:spPr>
        <p:txBody>
          <a:bodyPr/>
          <a:lstStyle>
            <a:lvl1pPr>
              <a:defRPr/>
            </a:lvl1pPr>
          </a:lstStyle>
          <a:p>
            <a:pPr>
              <a:defRPr/>
            </a:pPr>
            <a:fld id="{DA939D2D-3F0F-4A80-A501-61C07349BD3C}"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4129357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B44EB3E9-572A-4C79-9EE6-0B98A504B731}"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542931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5D1AB8E6-932B-49DC-9775-13DED6D9F664}"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772357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BB0F408B-CB77-4DA6-9625-0AD6E7E2BC6C}"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661105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ln/>
        </p:spPr>
        <p:txBody>
          <a:bodyPr/>
          <a:lstStyle>
            <a:lvl1pPr>
              <a:defRPr/>
            </a:lvl1pPr>
          </a:lstStyle>
          <a:p>
            <a:pPr>
              <a:defRPr/>
            </a:pPr>
            <a:fld id="{A6A40DAB-4FB3-4600-B0DF-8EEE5E84EF01}"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194098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65113"/>
            <a:ext cx="2160587" cy="613727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222250" y="265113"/>
            <a:ext cx="6332538" cy="6137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ln/>
        </p:spPr>
        <p:txBody>
          <a:bodyPr/>
          <a:lstStyle>
            <a:lvl1pPr>
              <a:defRPr/>
            </a:lvl1pPr>
          </a:lstStyle>
          <a:p>
            <a:pPr>
              <a:defRPr/>
            </a:pPr>
            <a:fld id="{4741CB2A-8111-4F3E-B9DE-E060B8F04A8B}"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367254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2250" y="265113"/>
            <a:ext cx="8645525" cy="544512"/>
          </a:xfrm>
        </p:spPr>
        <p:txBody>
          <a:bodyPr/>
          <a:lstStyle/>
          <a:p>
            <a:r>
              <a:rPr lang="en-US" dirty="0"/>
              <a:t>Click to edit Master title style</a:t>
            </a:r>
            <a:endParaRPr lang="en-SG" dirty="0"/>
          </a:p>
        </p:txBody>
      </p:sp>
      <p:sp>
        <p:nvSpPr>
          <p:cNvPr id="3" name="Text Placeholder 2"/>
          <p:cNvSpPr>
            <a:spLocks noGrp="1"/>
          </p:cNvSpPr>
          <p:nvPr>
            <p:ph type="body" sz="half" idx="1"/>
          </p:nvPr>
        </p:nvSpPr>
        <p:spPr>
          <a:xfrm>
            <a:off x="1343025" y="1724025"/>
            <a:ext cx="3643313"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quarter" idx="2"/>
          </p:nvPr>
        </p:nvSpPr>
        <p:spPr>
          <a:xfrm>
            <a:off x="5138738" y="1724025"/>
            <a:ext cx="3643312" cy="226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Content Placeholder 4"/>
          <p:cNvSpPr>
            <a:spLocks noGrp="1"/>
          </p:cNvSpPr>
          <p:nvPr>
            <p:ph sz="quarter" idx="3"/>
          </p:nvPr>
        </p:nvSpPr>
        <p:spPr>
          <a:xfrm>
            <a:off x="5138738" y="4138613"/>
            <a:ext cx="3643312"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Rectangle 8"/>
          <p:cNvSpPr>
            <a:spLocks noGrp="1" noChangeArrowheads="1"/>
          </p:cNvSpPr>
          <p:nvPr>
            <p:ph type="sldNum" sz="quarter" idx="10"/>
          </p:nvPr>
        </p:nvSpPr>
        <p:spPr>
          <a:ln/>
        </p:spPr>
        <p:txBody>
          <a:bodyPr/>
          <a:lstStyle>
            <a:lvl1pPr>
              <a:defRPr/>
            </a:lvl1pPr>
          </a:lstStyle>
          <a:p>
            <a:pPr>
              <a:defRPr/>
            </a:pPr>
            <a:fld id="{6CDF0278-6018-455A-853E-75708C3EB08B}"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1427852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323661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403150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4920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SG" dirty="0"/>
          </a:p>
        </p:txBody>
      </p:sp>
      <p:sp>
        <p:nvSpPr>
          <p:cNvPr id="3" name="Content Placeholder 2"/>
          <p:cNvSpPr>
            <a:spLocks noGrp="1"/>
          </p:cNvSpPr>
          <p:nvPr>
            <p:ph sz="half" idx="1"/>
          </p:nvPr>
        </p:nvSpPr>
        <p:spPr>
          <a:xfrm>
            <a:off x="1343025" y="1724025"/>
            <a:ext cx="3643313"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5138738" y="1724025"/>
            <a:ext cx="3643312"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8"/>
          <p:cNvSpPr>
            <a:spLocks noGrp="1" noChangeArrowheads="1"/>
          </p:cNvSpPr>
          <p:nvPr>
            <p:ph type="sldNum" sz="quarter" idx="10"/>
          </p:nvPr>
        </p:nvSpPr>
        <p:spPr>
          <a:ln/>
        </p:spPr>
        <p:txBody>
          <a:bodyPr/>
          <a:lstStyle>
            <a:lvl1pPr>
              <a:defRPr/>
            </a:lvl1pPr>
          </a:lstStyle>
          <a:p>
            <a:pPr>
              <a:defRPr/>
            </a:pPr>
            <a:fld id="{7D2DF075-FB03-4886-8FC9-7048671DDBF9}"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255224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518125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44944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694293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38609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100668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36818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231203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874563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785356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53247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8" name="Title 1"/>
          <p:cNvSpPr>
            <a:spLocks noGrp="1"/>
          </p:cNvSpPr>
          <p:nvPr>
            <p:ph type="title"/>
          </p:nvPr>
        </p:nvSpPr>
        <p:spPr>
          <a:xfrm>
            <a:off x="222250" y="193675"/>
            <a:ext cx="8645525" cy="615950"/>
          </a:xfrm>
        </p:spPr>
        <p:txBody>
          <a:bodyPr/>
          <a:lstStyle/>
          <a:p>
            <a:r>
              <a:rPr lang="en-US" dirty="0"/>
              <a:t>Click to edit Master title style</a:t>
            </a:r>
            <a:endParaRPr lang="en-SG" dirty="0"/>
          </a:p>
        </p:txBody>
      </p:sp>
      <p:sp>
        <p:nvSpPr>
          <p:cNvPr id="7" name="Rectangle 8"/>
          <p:cNvSpPr>
            <a:spLocks noGrp="1" noChangeArrowheads="1"/>
          </p:cNvSpPr>
          <p:nvPr>
            <p:ph type="sldNum" sz="quarter" idx="10"/>
          </p:nvPr>
        </p:nvSpPr>
        <p:spPr>
          <a:ln/>
        </p:spPr>
        <p:txBody>
          <a:bodyPr/>
          <a:lstStyle>
            <a:lvl1pPr>
              <a:defRPr/>
            </a:lvl1pPr>
          </a:lstStyle>
          <a:p>
            <a:pPr>
              <a:defRPr/>
            </a:pPr>
            <a:fld id="{FEC471FB-7503-416E-A858-6E9CECE3153A}"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1233682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365416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997303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075454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107826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938994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263341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920031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02218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516112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0556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8"/>
          <p:cNvSpPr>
            <a:spLocks noGrp="1" noChangeArrowheads="1"/>
          </p:cNvSpPr>
          <p:nvPr>
            <p:ph type="sldNum" sz="quarter" idx="10"/>
          </p:nvPr>
        </p:nvSpPr>
        <p:spPr>
          <a:ln/>
        </p:spPr>
        <p:txBody>
          <a:bodyPr/>
          <a:lstStyle>
            <a:lvl1pPr>
              <a:defRPr/>
            </a:lvl1pPr>
          </a:lstStyle>
          <a:p>
            <a:pPr>
              <a:defRPr/>
            </a:pPr>
            <a:fld id="{DA939D2D-3F0F-4A80-A501-61C07349BD3C}"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9620078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54699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307765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197733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196818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790901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6" name="Content Placeholder 2"/>
          <p:cNvSpPr>
            <a:spLocks noGrp="1"/>
          </p:cNvSpPr>
          <p:nvPr>
            <p:ph idx="11"/>
          </p:nvPr>
        </p:nvSpPr>
        <p:spPr>
          <a:xfrm>
            <a:off x="296525" y="953725"/>
            <a:ext cx="8505945" cy="5174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 name="Title 1"/>
          <p:cNvSpPr>
            <a:spLocks noGrp="1"/>
          </p:cNvSpPr>
          <p:nvPr>
            <p:ph type="title"/>
          </p:nvPr>
        </p:nvSpPr>
        <p:spPr>
          <a:xfrm>
            <a:off x="222250" y="205738"/>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8"/>
          <p:cNvSpPr>
            <a:spLocks noGrp="1" noChangeArrowheads="1"/>
          </p:cNvSpPr>
          <p:nvPr>
            <p:ph type="sldNum" sz="quarter" idx="10"/>
          </p:nvPr>
        </p:nvSpPr>
        <p:spPr>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223227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437" y="0"/>
            <a:ext cx="9286876" cy="3505200"/>
          </a:xfrm>
          <a:prstGeom prst="rect">
            <a:avLst/>
          </a:prstGeom>
        </p:spPr>
      </p:pic>
      <p:sp>
        <p:nvSpPr>
          <p:cNvPr id="5" name="Rectangle 3"/>
          <p:cNvSpPr>
            <a:spLocks noChangeArrowheads="1"/>
          </p:cNvSpPr>
          <p:nvPr userDrawn="1"/>
        </p:nvSpPr>
        <p:spPr bwMode="auto">
          <a:xfrm>
            <a:off x="222250" y="4559300"/>
            <a:ext cx="8693150" cy="2063750"/>
          </a:xfrm>
          <a:prstGeom prst="rect">
            <a:avLst/>
          </a:prstGeom>
          <a:noFill/>
          <a:ln w="3175">
            <a:solidFill>
              <a:srgbClr val="3E7B94">
                <a:alpha val="50195"/>
              </a:srgbClr>
            </a:solidFill>
            <a:miter lim="800000"/>
            <a:headEnd/>
            <a:tailEnd/>
          </a:ln>
          <a:extLst/>
        </p:spPr>
        <p:txBody>
          <a:bodyPr wrap="none" anchor="ctr"/>
          <a:lstStyle/>
          <a:p>
            <a:pPr algn="ctr" fontAlgn="base">
              <a:spcBef>
                <a:spcPct val="0"/>
              </a:spcBef>
              <a:spcAft>
                <a:spcPct val="0"/>
              </a:spcAft>
              <a:defRPr/>
            </a:pPr>
            <a:endParaRPr lang="en-SG" sz="1800">
              <a:solidFill>
                <a:srgbClr val="000000"/>
              </a:solidFill>
              <a:latin typeface="Arial" pitchFamily="34" charset="0"/>
              <a:ea typeface="MS PGothic" pitchFamily="34" charset="-128"/>
            </a:endParaRPr>
          </a:p>
        </p:txBody>
      </p:sp>
      <p:sp>
        <p:nvSpPr>
          <p:cNvPr id="6" name="Rectangle 10"/>
          <p:cNvSpPr>
            <a:spLocks noChangeArrowheads="1"/>
          </p:cNvSpPr>
          <p:nvPr/>
        </p:nvSpPr>
        <p:spPr bwMode="auto">
          <a:xfrm>
            <a:off x="-71437" y="3505200"/>
            <a:ext cx="9286875" cy="1143000"/>
          </a:xfrm>
          <a:prstGeom prst="rect">
            <a:avLst/>
          </a:prstGeom>
          <a:solidFill>
            <a:srgbClr val="0E1724"/>
          </a:solidFill>
          <a:ln>
            <a:noFill/>
          </a:ln>
          <a:extLst/>
        </p:spPr>
        <p:txBody>
          <a:bodyPr anchor="ctr"/>
          <a:lstStyle/>
          <a:p>
            <a:pPr algn="ctr" fontAlgn="base">
              <a:spcBef>
                <a:spcPct val="0"/>
              </a:spcBef>
              <a:spcAft>
                <a:spcPct val="0"/>
              </a:spcAft>
              <a:defRPr/>
            </a:pPr>
            <a:endParaRPr lang="en-US" sz="1800">
              <a:solidFill>
                <a:srgbClr val="000000"/>
              </a:solidFill>
              <a:ea typeface="MS PGothic" pitchFamily="34" charset="-128"/>
            </a:endParaRPr>
          </a:p>
        </p:txBody>
      </p:sp>
      <p:sp>
        <p:nvSpPr>
          <p:cNvPr id="74756" name="Rectangle 4"/>
          <p:cNvSpPr>
            <a:spLocks noGrp="1" noChangeArrowheads="1"/>
          </p:cNvSpPr>
          <p:nvPr>
            <p:ph type="subTitle" idx="1"/>
          </p:nvPr>
        </p:nvSpPr>
        <p:spPr>
          <a:xfrm>
            <a:off x="457200" y="4870450"/>
            <a:ext cx="8288338" cy="1295400"/>
          </a:xfrm>
          <a:ln/>
        </p:spPr>
        <p:txBody>
          <a:bodyPr/>
          <a:lstStyle>
            <a:lvl1pPr marL="0" indent="0">
              <a:buFont typeface="Wingdings" pitchFamily="2" charset="2"/>
              <a:buNone/>
              <a:defRPr sz="2400">
                <a:solidFill>
                  <a:schemeClr val="tx2"/>
                </a:solidFill>
                <a:latin typeface="HelveticaNeue LT 65 Medium" pitchFamily="2" charset="0"/>
              </a:defRPr>
            </a:lvl1pPr>
          </a:lstStyle>
          <a:p>
            <a:r>
              <a:rPr lang="en-US"/>
              <a:t>Click to edit Master subtitle style</a:t>
            </a:r>
          </a:p>
        </p:txBody>
      </p:sp>
      <p:sp>
        <p:nvSpPr>
          <p:cNvPr id="74762" name="Rectangle 10"/>
          <p:cNvSpPr>
            <a:spLocks noGrp="1" noChangeArrowheads="1"/>
          </p:cNvSpPr>
          <p:nvPr>
            <p:ph type="ctrTitle"/>
          </p:nvPr>
        </p:nvSpPr>
        <p:spPr>
          <a:xfrm>
            <a:off x="466725" y="3524252"/>
            <a:ext cx="8248650" cy="1141413"/>
          </a:xfrm>
        </p:spPr>
        <p:txBody>
          <a:bodyPr/>
          <a:lstStyle>
            <a:lvl1pPr algn="l">
              <a:defRPr sz="3200"/>
            </a:lvl1pPr>
          </a:lstStyle>
          <a:p>
            <a:r>
              <a:rPr lang="en-US"/>
              <a:t>Click to edit Master title style</a:t>
            </a:r>
          </a:p>
        </p:txBody>
      </p:sp>
    </p:spTree>
    <p:extLst>
      <p:ext uri="{BB962C8B-B14F-4D97-AF65-F5344CB8AC3E}">
        <p14:creationId xmlns:p14="http://schemas.microsoft.com/office/powerpoint/2010/main" val="6457100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xfrm>
            <a:off x="7115175" y="6666740"/>
            <a:ext cx="1905000" cy="136525"/>
          </a:xfrm>
          <a:prstGeom prst="rect">
            <a:avLst/>
          </a:prstGeom>
          <a:ln/>
        </p:spPr>
        <p:txBody>
          <a:bodyPr/>
          <a:lstStyle>
            <a:lvl1pPr>
              <a:defRPr/>
            </a:lvl1pPr>
          </a:lstStyle>
          <a:p>
            <a:pPr>
              <a:defRPr/>
            </a:pPr>
            <a:fld id="{06E897D5-DBA7-4E3C-AC3D-2764B58DDF5F}" type="slidenum">
              <a:rPr lang="en-AU">
                <a:solidFill>
                  <a:srgbClr val="FFFFFF"/>
                </a:solidFill>
              </a:rPr>
              <a:pPr>
                <a:defRPr/>
              </a:pPr>
              <a:t>‹#›</a:t>
            </a:fld>
            <a:endParaRPr lang="en-AU" dirty="0">
              <a:solidFill>
                <a:srgbClr val="FFFFFF"/>
              </a:solidFill>
            </a:endParaRPr>
          </a:p>
        </p:txBody>
      </p:sp>
      <p:sp>
        <p:nvSpPr>
          <p:cNvPr id="5" name="Rectangle 2"/>
          <p:cNvSpPr txBox="1">
            <a:spLocks noChangeArrowheads="1"/>
          </p:cNvSpPr>
          <p:nvPr userDrawn="1"/>
        </p:nvSpPr>
        <p:spPr bwMode="auto">
          <a:xfrm>
            <a:off x="222250" y="238125"/>
            <a:ext cx="8636000" cy="571500"/>
          </a:xfrm>
          <a:prstGeom prst="rect">
            <a:avLst/>
          </a:prstGeom>
          <a:noFill/>
          <a:ln w="9525">
            <a:noFill/>
            <a:miter lim="800000"/>
            <a:headEnd/>
            <a:tailEnd/>
          </a:ln>
        </p:spPr>
        <p:txBody>
          <a:bodyPr anchor="ctr"/>
          <a:lstStyle/>
          <a:p>
            <a:pPr fontAlgn="base">
              <a:spcBef>
                <a:spcPct val="0"/>
              </a:spcBef>
              <a:spcAft>
                <a:spcPct val="0"/>
              </a:spcAft>
            </a:pPr>
            <a:endParaRPr lang="en-US" altLang="zh-CN" sz="2800" dirty="0">
              <a:solidFill>
                <a:srgbClr val="FFFFFF"/>
              </a:solidFill>
              <a:ea typeface="SimSun"/>
              <a:cs typeface="SimSun"/>
            </a:endParaRPr>
          </a:p>
        </p:txBody>
      </p:sp>
    </p:spTree>
    <p:extLst>
      <p:ext uri="{BB962C8B-B14F-4D97-AF65-F5344CB8AC3E}">
        <p14:creationId xmlns:p14="http://schemas.microsoft.com/office/powerpoint/2010/main" val="9622784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xfrm>
            <a:off x="7115175" y="6666740"/>
            <a:ext cx="1905000" cy="136525"/>
          </a:xfrm>
          <a:prstGeom prst="rect">
            <a:avLst/>
          </a:prstGeom>
          <a:ln/>
        </p:spPr>
        <p:txBody>
          <a:bodyPr/>
          <a:lstStyle>
            <a:lvl1pPr>
              <a:defRPr/>
            </a:lvl1pPr>
          </a:lstStyle>
          <a:p>
            <a:pPr>
              <a:defRPr/>
            </a:pPr>
            <a:fld id="{83770A35-C9BA-4ADA-8F97-E522206A8916}"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19205020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SG" dirty="0"/>
          </a:p>
        </p:txBody>
      </p:sp>
      <p:sp>
        <p:nvSpPr>
          <p:cNvPr id="3" name="Content Placeholder 2"/>
          <p:cNvSpPr>
            <a:spLocks noGrp="1"/>
          </p:cNvSpPr>
          <p:nvPr>
            <p:ph sz="half" idx="1"/>
          </p:nvPr>
        </p:nvSpPr>
        <p:spPr>
          <a:xfrm>
            <a:off x="1343026" y="1724027"/>
            <a:ext cx="3643313"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5138739" y="1724027"/>
            <a:ext cx="3643312"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8"/>
          <p:cNvSpPr>
            <a:spLocks noGrp="1" noChangeArrowheads="1"/>
          </p:cNvSpPr>
          <p:nvPr>
            <p:ph type="sldNum" sz="quarter" idx="10"/>
          </p:nvPr>
        </p:nvSpPr>
        <p:spPr>
          <a:xfrm>
            <a:off x="7115175" y="6666740"/>
            <a:ext cx="1905000" cy="136525"/>
          </a:xfrm>
          <a:prstGeom prst="rect">
            <a:avLst/>
          </a:prstGeom>
          <a:ln/>
        </p:spPr>
        <p:txBody>
          <a:bodyPr/>
          <a:lstStyle>
            <a:lvl1pPr>
              <a:defRPr/>
            </a:lvl1pPr>
          </a:lstStyle>
          <a:p>
            <a:pPr>
              <a:defRPr/>
            </a:pPr>
            <a:fld id="{7D2DF075-FB03-4886-8FC9-7048671DDBF9}"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88741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B44EB3E9-572A-4C79-9EE6-0B98A504B731}"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406367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8" name="Title 1"/>
          <p:cNvSpPr>
            <a:spLocks noGrp="1"/>
          </p:cNvSpPr>
          <p:nvPr>
            <p:ph type="title"/>
          </p:nvPr>
        </p:nvSpPr>
        <p:spPr>
          <a:xfrm>
            <a:off x="222251" y="193675"/>
            <a:ext cx="8645525" cy="615950"/>
          </a:xfrm>
        </p:spPr>
        <p:txBody>
          <a:bodyPr/>
          <a:lstStyle/>
          <a:p>
            <a:r>
              <a:rPr lang="en-US" dirty="0"/>
              <a:t>Click to edit Master title style</a:t>
            </a:r>
            <a:endParaRPr lang="en-SG" dirty="0"/>
          </a:p>
        </p:txBody>
      </p:sp>
      <p:sp>
        <p:nvSpPr>
          <p:cNvPr id="7" name="Rectangle 8"/>
          <p:cNvSpPr>
            <a:spLocks noGrp="1" noChangeArrowheads="1"/>
          </p:cNvSpPr>
          <p:nvPr>
            <p:ph type="sldNum" sz="quarter" idx="10"/>
          </p:nvPr>
        </p:nvSpPr>
        <p:spPr>
          <a:xfrm>
            <a:off x="7115175" y="6666740"/>
            <a:ext cx="1905000" cy="136525"/>
          </a:xfrm>
          <a:prstGeom prst="rect">
            <a:avLst/>
          </a:prstGeom>
          <a:ln/>
        </p:spPr>
        <p:txBody>
          <a:bodyPr/>
          <a:lstStyle>
            <a:lvl1pPr>
              <a:defRPr/>
            </a:lvl1pPr>
          </a:lstStyle>
          <a:p>
            <a:pPr>
              <a:defRPr/>
            </a:pPr>
            <a:fld id="{FEC471FB-7503-416E-A858-6E9CECE3153A}"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13310080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8"/>
          <p:cNvSpPr>
            <a:spLocks noGrp="1" noChangeArrowheads="1"/>
          </p:cNvSpPr>
          <p:nvPr>
            <p:ph type="sldNum" sz="quarter" idx="10"/>
          </p:nvPr>
        </p:nvSpPr>
        <p:spPr>
          <a:xfrm>
            <a:off x="7115175" y="6666740"/>
            <a:ext cx="1905000" cy="136525"/>
          </a:xfrm>
          <a:prstGeom prst="rect">
            <a:avLst/>
          </a:prstGeom>
          <a:ln/>
        </p:spPr>
        <p:txBody>
          <a:bodyPr/>
          <a:lstStyle>
            <a:lvl1pPr>
              <a:defRPr/>
            </a:lvl1pPr>
          </a:lstStyle>
          <a:p>
            <a:pPr>
              <a:defRPr/>
            </a:pPr>
            <a:fld id="{DA939D2D-3F0F-4A80-A501-61C07349BD3C}"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9305663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7115175" y="6666740"/>
            <a:ext cx="1905000" cy="136525"/>
          </a:xfrm>
          <a:prstGeom prst="rect">
            <a:avLst/>
          </a:prstGeom>
          <a:ln/>
        </p:spPr>
        <p:txBody>
          <a:bodyPr/>
          <a:lstStyle>
            <a:lvl1pPr>
              <a:defRPr/>
            </a:lvl1pPr>
          </a:lstStyle>
          <a:p>
            <a:pPr>
              <a:defRPr/>
            </a:pPr>
            <a:fld id="{B44EB3E9-572A-4C79-9EE6-0B98A504B731}"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19899421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xfrm>
            <a:off x="7115175" y="6666740"/>
            <a:ext cx="1905000" cy="136525"/>
          </a:xfrm>
          <a:prstGeom prst="rect">
            <a:avLst/>
          </a:prstGeom>
          <a:ln/>
        </p:spPr>
        <p:txBody>
          <a:bodyPr/>
          <a:lstStyle>
            <a:lvl1pPr>
              <a:defRPr/>
            </a:lvl1pPr>
          </a:lstStyle>
          <a:p>
            <a:pPr>
              <a:defRPr/>
            </a:pPr>
            <a:fld id="{5D1AB8E6-932B-49DC-9775-13DED6D9F664}"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7836523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xfrm>
            <a:off x="7115175" y="6666740"/>
            <a:ext cx="1905000" cy="136525"/>
          </a:xfrm>
          <a:prstGeom prst="rect">
            <a:avLst/>
          </a:prstGeom>
          <a:ln/>
        </p:spPr>
        <p:txBody>
          <a:bodyPr/>
          <a:lstStyle>
            <a:lvl1pPr>
              <a:defRPr/>
            </a:lvl1pPr>
          </a:lstStyle>
          <a:p>
            <a:pPr>
              <a:defRPr/>
            </a:pPr>
            <a:fld id="{BB0F408B-CB77-4DA6-9625-0AD6E7E2BC6C}"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2394981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xfrm>
            <a:off x="7115175" y="6666740"/>
            <a:ext cx="1905000" cy="136525"/>
          </a:xfrm>
          <a:prstGeom prst="rect">
            <a:avLst/>
          </a:prstGeom>
          <a:ln/>
        </p:spPr>
        <p:txBody>
          <a:bodyPr/>
          <a:lstStyle>
            <a:lvl1pPr>
              <a:defRPr/>
            </a:lvl1pPr>
          </a:lstStyle>
          <a:p>
            <a:pPr>
              <a:defRPr/>
            </a:pPr>
            <a:fld id="{A6A40DAB-4FB3-4600-B0DF-8EEE5E84EF01}"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1625135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9" y="265115"/>
            <a:ext cx="2160587" cy="613727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222250" y="265115"/>
            <a:ext cx="6332538" cy="6137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xfrm>
            <a:off x="7115175" y="6666740"/>
            <a:ext cx="1905000" cy="136525"/>
          </a:xfrm>
          <a:prstGeom prst="rect">
            <a:avLst/>
          </a:prstGeom>
          <a:ln/>
        </p:spPr>
        <p:txBody>
          <a:bodyPr/>
          <a:lstStyle>
            <a:lvl1pPr>
              <a:defRPr/>
            </a:lvl1pPr>
          </a:lstStyle>
          <a:p>
            <a:pPr>
              <a:defRPr/>
            </a:pPr>
            <a:fld id="{4741CB2A-8111-4F3E-B9DE-E060B8F04A8B}"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2973028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2251" y="265113"/>
            <a:ext cx="8645525" cy="544512"/>
          </a:xfrm>
        </p:spPr>
        <p:txBody>
          <a:bodyPr/>
          <a:lstStyle/>
          <a:p>
            <a:r>
              <a:rPr lang="en-US" dirty="0"/>
              <a:t>Click to edit Master title style</a:t>
            </a:r>
            <a:endParaRPr lang="en-SG" dirty="0"/>
          </a:p>
        </p:txBody>
      </p:sp>
      <p:sp>
        <p:nvSpPr>
          <p:cNvPr id="3" name="Text Placeholder 2"/>
          <p:cNvSpPr>
            <a:spLocks noGrp="1"/>
          </p:cNvSpPr>
          <p:nvPr>
            <p:ph type="body" sz="half" idx="1"/>
          </p:nvPr>
        </p:nvSpPr>
        <p:spPr>
          <a:xfrm>
            <a:off x="1343026" y="1724027"/>
            <a:ext cx="3643313"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quarter" idx="2"/>
          </p:nvPr>
        </p:nvSpPr>
        <p:spPr>
          <a:xfrm>
            <a:off x="5138739" y="1724025"/>
            <a:ext cx="3643312" cy="226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Content Placeholder 4"/>
          <p:cNvSpPr>
            <a:spLocks noGrp="1"/>
          </p:cNvSpPr>
          <p:nvPr>
            <p:ph sz="quarter" idx="3"/>
          </p:nvPr>
        </p:nvSpPr>
        <p:spPr>
          <a:xfrm>
            <a:off x="5138739" y="4138615"/>
            <a:ext cx="3643312"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Rectangle 8"/>
          <p:cNvSpPr>
            <a:spLocks noGrp="1" noChangeArrowheads="1"/>
          </p:cNvSpPr>
          <p:nvPr>
            <p:ph type="sldNum" sz="quarter" idx="10"/>
          </p:nvPr>
        </p:nvSpPr>
        <p:spPr>
          <a:xfrm>
            <a:off x="7115175" y="6666740"/>
            <a:ext cx="1905000" cy="136525"/>
          </a:xfrm>
          <a:prstGeom prst="rect">
            <a:avLst/>
          </a:prstGeom>
          <a:ln/>
        </p:spPr>
        <p:txBody>
          <a:bodyPr/>
          <a:lstStyle>
            <a:lvl1pPr>
              <a:defRPr/>
            </a:lvl1pPr>
          </a:lstStyle>
          <a:p>
            <a:pPr>
              <a:defRPr/>
            </a:pPr>
            <a:fld id="{6CDF0278-6018-455A-853E-75708C3EB08B}"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27279779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2251" y="205740"/>
            <a:ext cx="8645525" cy="603887"/>
          </a:xfrm>
        </p:spPr>
        <p:txBody>
          <a:bodyPr/>
          <a:lstStyle/>
          <a:p>
            <a:r>
              <a:rPr lang="en-US"/>
              <a:t>Click to edit Master title style</a:t>
            </a:r>
            <a:endParaRPr lang="en-SG"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sz="quarter" idx="10"/>
          </p:nvPr>
        </p:nvSpPr>
        <p:spPr>
          <a:xfrm>
            <a:off x="7115175" y="6678615"/>
            <a:ext cx="1905000" cy="136525"/>
          </a:xfrm>
          <a:prstGeom prst="rect">
            <a:avLst/>
          </a:prstGeom>
          <a:ln/>
        </p:spPr>
        <p:txBody>
          <a:bodyPr/>
          <a:lstStyle>
            <a:lvl1pPr>
              <a:defRPr/>
            </a:lvl1pPr>
          </a:lstStyle>
          <a:p>
            <a:fld id="{4BAC98A4-889E-464B-B279-E830E8E80C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67035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5D1AB8E6-932B-49DC-9775-13DED6D9F664}"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964746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BB0F408B-CB77-4DA6-9625-0AD6E7E2BC6C}"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386553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9" Type="http://schemas.openxmlformats.org/officeDocument/2006/relationships/slideLayout" Target="../slideLayouts/slideLayout63.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34" Type="http://schemas.openxmlformats.org/officeDocument/2006/relationships/slideLayout" Target="../slideLayouts/slideLayout58.xml"/><Relationship Id="rId42" Type="http://schemas.openxmlformats.org/officeDocument/2006/relationships/theme" Target="../theme/theme3.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slideLayout" Target="../slideLayouts/slideLayout6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41" Type="http://schemas.openxmlformats.org/officeDocument/2006/relationships/slideLayout" Target="../slideLayouts/slideLayout65.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40" Type="http://schemas.openxmlformats.org/officeDocument/2006/relationships/slideLayout" Target="../slideLayouts/slideLayout64.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43"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0" y="0"/>
            <a:ext cx="9144000" cy="1000125"/>
          </a:xfrm>
          <a:prstGeom prst="rect">
            <a:avLst/>
          </a:prstGeom>
          <a:solidFill>
            <a:srgbClr val="0E1724"/>
          </a:solidFill>
          <a:ln>
            <a:noFill/>
          </a:ln>
          <a:extLst/>
        </p:spPr>
        <p:txBody>
          <a:bodyPr anchor="ctr"/>
          <a:lstStyle/>
          <a:p>
            <a:pPr fontAlgn="base">
              <a:spcBef>
                <a:spcPct val="0"/>
              </a:spcBef>
              <a:spcAft>
                <a:spcPct val="0"/>
              </a:spcAft>
              <a:defRPr/>
            </a:pPr>
            <a:endParaRPr lang="en-US" dirty="0">
              <a:solidFill>
                <a:srgbClr val="000000"/>
              </a:solidFill>
              <a:ea typeface="MS PGothic" pitchFamily="34" charset="-128"/>
            </a:endParaRPr>
          </a:p>
        </p:txBody>
      </p:sp>
      <p:sp>
        <p:nvSpPr>
          <p:cNvPr id="1027" name="Rectangle 3"/>
          <p:cNvSpPr>
            <a:spLocks noGrp="1" noChangeArrowheads="1"/>
          </p:cNvSpPr>
          <p:nvPr>
            <p:ph type="title"/>
          </p:nvPr>
        </p:nvSpPr>
        <p:spPr bwMode="auto">
          <a:xfrm>
            <a:off x="222250" y="237600"/>
            <a:ext cx="8645525"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body" idx="1"/>
          </p:nvPr>
        </p:nvSpPr>
        <p:spPr bwMode="auto">
          <a:xfrm>
            <a:off x="1343025" y="1724025"/>
            <a:ext cx="7439025"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11"/>
          <p:cNvSpPr>
            <a:spLocks noChangeArrowheads="1"/>
          </p:cNvSpPr>
          <p:nvPr/>
        </p:nvSpPr>
        <p:spPr bwMode="auto">
          <a:xfrm>
            <a:off x="0" y="6621463"/>
            <a:ext cx="9144000" cy="236537"/>
          </a:xfrm>
          <a:prstGeom prst="rect">
            <a:avLst/>
          </a:prstGeom>
          <a:solidFill>
            <a:srgbClr val="0E1724"/>
          </a:solidFill>
          <a:ln>
            <a:noFill/>
          </a:ln>
          <a:extLst/>
        </p:spPr>
        <p:txBody>
          <a:bodyPr anchor="ctr"/>
          <a:lstStyle/>
          <a:p>
            <a:pPr algn="ctr" fontAlgn="base">
              <a:spcBef>
                <a:spcPct val="0"/>
              </a:spcBef>
              <a:spcAft>
                <a:spcPct val="0"/>
              </a:spcAft>
              <a:defRPr/>
            </a:pPr>
            <a:endParaRPr lang="en-US">
              <a:solidFill>
                <a:srgbClr val="000000"/>
              </a:solidFill>
              <a:ea typeface="MS PGothic" pitchFamily="34" charset="-128"/>
            </a:endParaRPr>
          </a:p>
        </p:txBody>
      </p:sp>
      <p:sp>
        <p:nvSpPr>
          <p:cNvPr id="73736" name="Rectangle 8"/>
          <p:cNvSpPr>
            <a:spLocks noGrp="1" noChangeArrowheads="1"/>
          </p:cNvSpPr>
          <p:nvPr>
            <p:ph type="sldNum" sz="quarter" idx="4"/>
          </p:nvPr>
        </p:nvSpPr>
        <p:spPr bwMode="auto">
          <a:xfrm>
            <a:off x="7115175" y="6666738"/>
            <a:ext cx="1905000" cy="136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spcBef>
                <a:spcPct val="50000"/>
              </a:spcBef>
              <a:spcAft>
                <a:spcPct val="50000"/>
              </a:spcAft>
              <a:defRPr sz="800">
                <a:solidFill>
                  <a:schemeClr val="bg1"/>
                </a:solidFill>
                <a:latin typeface="+mn-lt"/>
                <a:ea typeface="ＭＳ Ｐゴシック" pitchFamily="34" charset="-128"/>
                <a:cs typeface="+mn-cs"/>
              </a:defRPr>
            </a:lvl1pPr>
          </a:lstStyle>
          <a:p>
            <a:pPr fontAlgn="base">
              <a:defRPr/>
            </a:pPr>
            <a:fld id="{019208B9-FB36-42BC-B109-D7D12325CF41}" type="slidenum">
              <a:rPr lang="en-AU">
                <a:solidFill>
                  <a:srgbClr val="FFFFFF"/>
                </a:solidFill>
              </a:rPr>
              <a:pPr fontAlgn="base">
                <a:defRPr/>
              </a:pPr>
              <a:t>‹#›</a:t>
            </a:fld>
            <a:endParaRPr lang="en-AU" dirty="0">
              <a:solidFill>
                <a:srgbClr val="FFFFFF"/>
              </a:solidFill>
            </a:endParaRPr>
          </a:p>
        </p:txBody>
      </p:sp>
      <p:sp>
        <p:nvSpPr>
          <p:cNvPr id="2056" name="Text Box 9"/>
          <p:cNvSpPr txBox="1">
            <a:spLocks noChangeArrowheads="1"/>
          </p:cNvSpPr>
          <p:nvPr/>
        </p:nvSpPr>
        <p:spPr bwMode="auto">
          <a:xfrm>
            <a:off x="121120" y="6673445"/>
            <a:ext cx="5583012" cy="123112"/>
          </a:xfrm>
          <a:prstGeom prst="rect">
            <a:avLst/>
          </a:prstGeom>
          <a:noFill/>
          <a:ln>
            <a:noFill/>
          </a:ln>
          <a:extLst/>
        </p:spPr>
        <p:txBody>
          <a:bodyPr wrap="square" lIns="0" tIns="0" rIns="0" bIns="0" anchor="ct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fontAlgn="base">
              <a:spcBef>
                <a:spcPct val="50000"/>
              </a:spcBef>
              <a:spcAft>
                <a:spcPct val="50000"/>
              </a:spcAft>
              <a:defRPr/>
            </a:pPr>
            <a:r>
              <a:rPr lang="en-GB" sz="800" dirty="0">
                <a:solidFill>
                  <a:srgbClr val="FFFFFF"/>
                </a:solidFill>
                <a:latin typeface="Helvetica"/>
              </a:rPr>
              <a:t>National Investment Banking Competition 2014 – Strictly Confidential | Not for Public Distribution</a:t>
            </a:r>
            <a:endParaRPr lang="en-AU" sz="800" dirty="0">
              <a:solidFill>
                <a:srgbClr val="FFFFFF"/>
              </a:solidFill>
              <a:latin typeface="Helvetica"/>
            </a:endParaRPr>
          </a:p>
        </p:txBody>
      </p:sp>
    </p:spTree>
    <p:extLst>
      <p:ext uri="{BB962C8B-B14F-4D97-AF65-F5344CB8AC3E}">
        <p14:creationId xmlns:p14="http://schemas.microsoft.com/office/powerpoint/2010/main" val="31571471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r" rtl="0" eaLnBrk="0" fontAlgn="base" hangingPunct="0">
        <a:spcBef>
          <a:spcPct val="0"/>
        </a:spcBef>
        <a:spcAft>
          <a:spcPct val="0"/>
        </a:spcAft>
        <a:defRPr sz="2800">
          <a:solidFill>
            <a:schemeClr val="bg1"/>
          </a:solidFill>
          <a:latin typeface="HelveticaNeue LT 45 Lt" pitchFamily="34" charset="0"/>
          <a:cs typeface="Arial" charset="0"/>
        </a:defRPr>
      </a:lvl2pPr>
      <a:lvl3pPr algn="r" rtl="0" eaLnBrk="0" fontAlgn="base" hangingPunct="0">
        <a:spcBef>
          <a:spcPct val="0"/>
        </a:spcBef>
        <a:spcAft>
          <a:spcPct val="0"/>
        </a:spcAft>
        <a:defRPr sz="2800">
          <a:solidFill>
            <a:schemeClr val="bg1"/>
          </a:solidFill>
          <a:latin typeface="HelveticaNeue LT 45 Lt" pitchFamily="34" charset="0"/>
          <a:cs typeface="Arial" charset="0"/>
        </a:defRPr>
      </a:lvl3pPr>
      <a:lvl4pPr algn="r" rtl="0" eaLnBrk="0" fontAlgn="base" hangingPunct="0">
        <a:spcBef>
          <a:spcPct val="0"/>
        </a:spcBef>
        <a:spcAft>
          <a:spcPct val="0"/>
        </a:spcAft>
        <a:defRPr sz="2800">
          <a:solidFill>
            <a:schemeClr val="bg1"/>
          </a:solidFill>
          <a:latin typeface="HelveticaNeue LT 45 Lt" pitchFamily="34" charset="0"/>
          <a:cs typeface="Arial" charset="0"/>
        </a:defRPr>
      </a:lvl4pPr>
      <a:lvl5pPr algn="r" rtl="0" eaLnBrk="0" fontAlgn="base" hangingPunct="0">
        <a:spcBef>
          <a:spcPct val="0"/>
        </a:spcBef>
        <a:spcAft>
          <a:spcPct val="0"/>
        </a:spcAft>
        <a:defRPr sz="2800">
          <a:solidFill>
            <a:schemeClr val="bg1"/>
          </a:solidFill>
          <a:latin typeface="HelveticaNeue LT 45 Lt" pitchFamily="34" charset="0"/>
          <a:cs typeface="Arial" charset="0"/>
        </a:defRPr>
      </a:lvl5pPr>
      <a:lvl6pPr marL="457200" algn="r" rtl="0" fontAlgn="base">
        <a:spcBef>
          <a:spcPct val="0"/>
        </a:spcBef>
        <a:spcAft>
          <a:spcPct val="0"/>
        </a:spcAft>
        <a:defRPr sz="2800">
          <a:solidFill>
            <a:schemeClr val="bg1"/>
          </a:solidFill>
          <a:latin typeface="HelveticaNeue LT 45 Lt" pitchFamily="34" charset="0"/>
          <a:cs typeface="Arial" charset="0"/>
        </a:defRPr>
      </a:lvl6pPr>
      <a:lvl7pPr marL="914400" algn="r" rtl="0" fontAlgn="base">
        <a:spcBef>
          <a:spcPct val="0"/>
        </a:spcBef>
        <a:spcAft>
          <a:spcPct val="0"/>
        </a:spcAft>
        <a:defRPr sz="2800">
          <a:solidFill>
            <a:schemeClr val="bg1"/>
          </a:solidFill>
          <a:latin typeface="HelveticaNeue LT 45 Lt" pitchFamily="34" charset="0"/>
          <a:cs typeface="Arial" charset="0"/>
        </a:defRPr>
      </a:lvl7pPr>
      <a:lvl8pPr marL="1371600" algn="r" rtl="0" fontAlgn="base">
        <a:spcBef>
          <a:spcPct val="0"/>
        </a:spcBef>
        <a:spcAft>
          <a:spcPct val="0"/>
        </a:spcAft>
        <a:defRPr sz="2800">
          <a:solidFill>
            <a:schemeClr val="bg1"/>
          </a:solidFill>
          <a:latin typeface="HelveticaNeue LT 45 Lt" pitchFamily="34" charset="0"/>
          <a:cs typeface="Arial" charset="0"/>
        </a:defRPr>
      </a:lvl8pPr>
      <a:lvl9pPr marL="1828800" algn="r" rtl="0" fontAlgn="base">
        <a:spcBef>
          <a:spcPct val="0"/>
        </a:spcBef>
        <a:spcAft>
          <a:spcPct val="0"/>
        </a:spcAft>
        <a:defRPr sz="2800">
          <a:solidFill>
            <a:schemeClr val="bg1"/>
          </a:solidFill>
          <a:latin typeface="HelveticaNeue LT 45 Lt" pitchFamily="34" charset="0"/>
          <a:cs typeface="Arial" charset="0"/>
        </a:defRPr>
      </a:lvl9pPr>
    </p:titleStyle>
    <p:bodyStyle>
      <a:lvl1pPr marL="190500" indent="-190500" algn="l" rtl="0" eaLnBrk="0" fontAlgn="base" hangingPunct="0">
        <a:spcBef>
          <a:spcPct val="0"/>
        </a:spcBef>
        <a:spcAft>
          <a:spcPts val="600"/>
        </a:spcAft>
        <a:buClr>
          <a:srgbClr val="003399"/>
        </a:buClr>
        <a:buFont typeface="Wingdings" pitchFamily="2" charset="2"/>
        <a:buChar char="n"/>
        <a:defRPr sz="1200">
          <a:solidFill>
            <a:schemeClr val="tx1"/>
          </a:solidFill>
          <a:latin typeface="+mn-lt"/>
          <a:ea typeface="+mn-ea"/>
          <a:cs typeface="+mn-cs"/>
        </a:defRPr>
      </a:lvl1pPr>
      <a:lvl2pPr marL="381000" indent="-188913" algn="l" rtl="0" eaLnBrk="0" fontAlgn="base" hangingPunct="0">
        <a:spcBef>
          <a:spcPct val="0"/>
        </a:spcBef>
        <a:spcAft>
          <a:spcPts val="600"/>
        </a:spcAft>
        <a:buClr>
          <a:schemeClr val="bg2"/>
        </a:buClr>
        <a:buChar char="—"/>
        <a:defRPr sz="1200">
          <a:solidFill>
            <a:schemeClr val="tx1"/>
          </a:solidFill>
          <a:latin typeface="+mn-lt"/>
          <a:cs typeface="+mn-cs"/>
        </a:defRPr>
      </a:lvl2pPr>
      <a:lvl3pPr marL="584200" indent="-201613" algn="l" rtl="0" eaLnBrk="0" fontAlgn="base" hangingPunct="0">
        <a:spcBef>
          <a:spcPct val="0"/>
        </a:spcBef>
        <a:spcAft>
          <a:spcPts val="600"/>
        </a:spcAft>
        <a:buClr>
          <a:schemeClr val="bg2"/>
        </a:buClr>
        <a:buChar char="—"/>
        <a:defRPr sz="1200">
          <a:solidFill>
            <a:schemeClr val="tx1"/>
          </a:solidFill>
          <a:latin typeface="+mn-lt"/>
          <a:cs typeface="+mn-cs"/>
        </a:defRPr>
      </a:lvl3pPr>
      <a:lvl4pPr marL="749300" indent="-163513" algn="l" rtl="0" eaLnBrk="0" fontAlgn="base" hangingPunct="0">
        <a:spcBef>
          <a:spcPct val="0"/>
        </a:spcBef>
        <a:spcAft>
          <a:spcPts val="600"/>
        </a:spcAft>
        <a:buClr>
          <a:schemeClr val="bg2"/>
        </a:buClr>
        <a:buChar char="—"/>
        <a:defRPr sz="1200">
          <a:solidFill>
            <a:schemeClr val="tx1"/>
          </a:solidFill>
          <a:latin typeface="+mn-lt"/>
          <a:cs typeface="+mn-cs"/>
        </a:defRPr>
      </a:lvl4pPr>
      <a:lvl5pPr marL="952500" indent="-201613" algn="l" rtl="0" eaLnBrk="0" fontAlgn="base" hangingPunct="0">
        <a:spcBef>
          <a:spcPct val="0"/>
        </a:spcBef>
        <a:spcAft>
          <a:spcPts val="600"/>
        </a:spcAft>
        <a:buClr>
          <a:schemeClr val="bg2"/>
        </a:buClr>
        <a:buChar char="—"/>
        <a:defRPr sz="1200">
          <a:solidFill>
            <a:schemeClr val="tx1"/>
          </a:solidFill>
          <a:latin typeface="+mn-lt"/>
          <a:cs typeface="+mn-cs"/>
        </a:defRPr>
      </a:lvl5pPr>
      <a:lvl6pPr marL="1409700" indent="-201613" algn="l" rtl="0" fontAlgn="base">
        <a:spcBef>
          <a:spcPct val="0"/>
        </a:spcBef>
        <a:spcAft>
          <a:spcPts val="600"/>
        </a:spcAft>
        <a:buClr>
          <a:schemeClr val="bg2"/>
        </a:buClr>
        <a:buChar char="—"/>
        <a:defRPr sz="1200">
          <a:solidFill>
            <a:schemeClr val="tx1"/>
          </a:solidFill>
          <a:latin typeface="+mn-lt"/>
          <a:cs typeface="+mn-cs"/>
        </a:defRPr>
      </a:lvl6pPr>
      <a:lvl7pPr marL="1866900" indent="-201613" algn="l" rtl="0" fontAlgn="base">
        <a:spcBef>
          <a:spcPct val="0"/>
        </a:spcBef>
        <a:spcAft>
          <a:spcPts val="600"/>
        </a:spcAft>
        <a:buClr>
          <a:schemeClr val="bg2"/>
        </a:buClr>
        <a:buChar char="—"/>
        <a:defRPr sz="1200">
          <a:solidFill>
            <a:schemeClr val="tx1"/>
          </a:solidFill>
          <a:latin typeface="+mn-lt"/>
          <a:cs typeface="+mn-cs"/>
        </a:defRPr>
      </a:lvl7pPr>
      <a:lvl8pPr marL="2324100" indent="-201613" algn="l" rtl="0" fontAlgn="base">
        <a:spcBef>
          <a:spcPct val="0"/>
        </a:spcBef>
        <a:spcAft>
          <a:spcPts val="600"/>
        </a:spcAft>
        <a:buClr>
          <a:schemeClr val="bg2"/>
        </a:buClr>
        <a:buChar char="—"/>
        <a:defRPr sz="1200">
          <a:solidFill>
            <a:schemeClr val="tx1"/>
          </a:solidFill>
          <a:latin typeface="+mn-lt"/>
          <a:cs typeface="+mn-cs"/>
        </a:defRPr>
      </a:lvl8pPr>
      <a:lvl9pPr marL="2781300" indent="-201613" algn="l" rtl="0" fontAlgn="base">
        <a:spcBef>
          <a:spcPct val="0"/>
        </a:spcBef>
        <a:spcAft>
          <a:spcPts val="600"/>
        </a:spcAft>
        <a:buClr>
          <a:schemeClr val="bg2"/>
        </a:buClr>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0"/>
            <a:ext cx="9144000" cy="1449388"/>
          </a:xfrm>
          <a:prstGeom prst="rect">
            <a:avLst/>
          </a:prstGeom>
          <a:solidFill>
            <a:schemeClr val="accent2"/>
          </a:solidFill>
          <a:ln w="25400" cap="rnd" algn="ctr">
            <a:noFill/>
            <a:miter lim="800000"/>
            <a:headEnd/>
            <a:tailEnd/>
          </a:ln>
        </p:spPr>
        <p:txBody>
          <a:bodyPr anchor="ctr"/>
          <a:lstStyle/>
          <a:p>
            <a:pPr algn="ctr" fontAlgn="base">
              <a:spcBef>
                <a:spcPct val="0"/>
              </a:spcBef>
              <a:spcAft>
                <a:spcPct val="0"/>
              </a:spcAft>
              <a:defRPr/>
            </a:pPr>
            <a:endParaRPr lang="en-US" dirty="0">
              <a:solidFill>
                <a:srgbClr val="000000"/>
              </a:solidFill>
              <a:ea typeface="ＭＳ Ｐゴシック" pitchFamily="34" charset="-128"/>
            </a:endParaRPr>
          </a:p>
        </p:txBody>
      </p:sp>
      <p:sp>
        <p:nvSpPr>
          <p:cNvPr id="1027" name="Rectangle 3"/>
          <p:cNvSpPr>
            <a:spLocks noGrp="1" noChangeArrowheads="1"/>
          </p:cNvSpPr>
          <p:nvPr>
            <p:ph type="title"/>
          </p:nvPr>
        </p:nvSpPr>
        <p:spPr bwMode="auto">
          <a:xfrm>
            <a:off x="222250" y="265113"/>
            <a:ext cx="86455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1343025" y="1724025"/>
            <a:ext cx="7439025" cy="46783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10"/>
          <p:cNvSpPr>
            <a:spLocks noChangeArrowheads="1"/>
          </p:cNvSpPr>
          <p:nvPr/>
        </p:nvSpPr>
        <p:spPr bwMode="auto">
          <a:xfrm>
            <a:off x="0" y="1430338"/>
            <a:ext cx="9144000" cy="117475"/>
          </a:xfrm>
          <a:prstGeom prst="rect">
            <a:avLst/>
          </a:prstGeom>
          <a:solidFill>
            <a:srgbClr val="003399"/>
          </a:solidFill>
          <a:ln w="25400" cap="rnd" algn="ctr">
            <a:noFill/>
            <a:miter lim="800000"/>
            <a:headEnd/>
            <a:tailEnd/>
          </a:ln>
        </p:spPr>
        <p:txBody>
          <a:bodyPr anchor="ctr"/>
          <a:lstStyle/>
          <a:p>
            <a:pPr algn="ctr" fontAlgn="base">
              <a:spcBef>
                <a:spcPct val="0"/>
              </a:spcBef>
              <a:spcAft>
                <a:spcPct val="0"/>
              </a:spcAft>
              <a:defRPr/>
            </a:pPr>
            <a:endParaRPr lang="en-US" dirty="0">
              <a:solidFill>
                <a:srgbClr val="000000"/>
              </a:solidFill>
              <a:ea typeface="ＭＳ Ｐゴシック" pitchFamily="34" charset="-128"/>
            </a:endParaRPr>
          </a:p>
        </p:txBody>
      </p:sp>
      <p:sp>
        <p:nvSpPr>
          <p:cNvPr id="1030" name="Rectangle 11"/>
          <p:cNvSpPr>
            <a:spLocks noChangeArrowheads="1"/>
          </p:cNvSpPr>
          <p:nvPr/>
        </p:nvSpPr>
        <p:spPr bwMode="auto">
          <a:xfrm>
            <a:off x="0" y="6621463"/>
            <a:ext cx="9144000" cy="236537"/>
          </a:xfrm>
          <a:prstGeom prst="rect">
            <a:avLst/>
          </a:prstGeom>
          <a:solidFill>
            <a:schemeClr val="accent2"/>
          </a:solidFill>
          <a:ln w="25400" cap="rnd" algn="ctr">
            <a:noFill/>
            <a:miter lim="800000"/>
            <a:headEnd/>
            <a:tailEnd/>
          </a:ln>
        </p:spPr>
        <p:txBody>
          <a:bodyPr anchor="ctr"/>
          <a:lstStyle/>
          <a:p>
            <a:pPr algn="ctr" fontAlgn="base">
              <a:spcBef>
                <a:spcPct val="0"/>
              </a:spcBef>
              <a:spcAft>
                <a:spcPct val="0"/>
              </a:spcAft>
              <a:defRPr/>
            </a:pPr>
            <a:endParaRPr lang="en-US" dirty="0">
              <a:solidFill>
                <a:srgbClr val="000000"/>
              </a:solidFill>
              <a:ea typeface="ＭＳ Ｐゴシック" pitchFamily="34" charset="-128"/>
            </a:endParaRPr>
          </a:p>
        </p:txBody>
      </p:sp>
      <p:sp>
        <p:nvSpPr>
          <p:cNvPr id="73736" name="Rectangle 8"/>
          <p:cNvSpPr>
            <a:spLocks noGrp="1" noChangeArrowheads="1"/>
          </p:cNvSpPr>
          <p:nvPr>
            <p:ph type="sldNum" sz="quarter" idx="4"/>
          </p:nvPr>
        </p:nvSpPr>
        <p:spPr bwMode="auto">
          <a:xfrm>
            <a:off x="7104063" y="6667500"/>
            <a:ext cx="1905000" cy="136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spcBef>
                <a:spcPct val="50000"/>
              </a:spcBef>
              <a:spcAft>
                <a:spcPct val="50000"/>
              </a:spcAft>
              <a:defRPr sz="900">
                <a:solidFill>
                  <a:schemeClr val="bg1"/>
                </a:solidFill>
                <a:latin typeface="Helvetica 65 Medium" pitchFamily="34" charset="0"/>
                <a:ea typeface="ＭＳ Ｐゴシック" pitchFamily="34" charset="-128"/>
                <a:cs typeface="+mn-cs"/>
              </a:defRPr>
            </a:lvl1pPr>
          </a:lstStyle>
          <a:p>
            <a:pPr fontAlgn="base">
              <a:defRPr/>
            </a:pPr>
            <a:fld id="{18FE818B-1719-45C0-B5B6-53F9FCE42C75}" type="slidenum">
              <a:rPr lang="en-AU">
                <a:solidFill>
                  <a:srgbClr val="FFFFFF"/>
                </a:solidFill>
              </a:rPr>
              <a:pPr fontAlgn="base">
                <a:defRPr/>
              </a:pPr>
              <a:t>‹#›</a:t>
            </a:fld>
            <a:endParaRPr lang="en-AU" dirty="0">
              <a:solidFill>
                <a:srgbClr val="FFFFFF"/>
              </a:solidFill>
            </a:endParaRPr>
          </a:p>
        </p:txBody>
      </p:sp>
      <p:sp>
        <p:nvSpPr>
          <p:cNvPr id="1032" name="Text Box 9"/>
          <p:cNvSpPr txBox="1">
            <a:spLocks noChangeArrowheads="1"/>
          </p:cNvSpPr>
          <p:nvPr/>
        </p:nvSpPr>
        <p:spPr bwMode="auto">
          <a:xfrm>
            <a:off x="44450" y="6692900"/>
            <a:ext cx="4117975" cy="138113"/>
          </a:xfrm>
          <a:prstGeom prst="rect">
            <a:avLst/>
          </a:prstGeom>
          <a:noFill/>
          <a:ln w="12700">
            <a:noFill/>
            <a:miter lim="800000"/>
            <a:headEnd/>
            <a:tailEnd/>
          </a:ln>
        </p:spPr>
        <p:txBody>
          <a:bodyPr lIns="0" tIns="0" rIns="0" bIns="0">
            <a:spAutoFit/>
          </a:bodyPr>
          <a:lstStyle/>
          <a:p>
            <a:pPr eaLnBrk="0" fontAlgn="base" hangingPunct="0">
              <a:spcBef>
                <a:spcPct val="50000"/>
              </a:spcBef>
              <a:spcAft>
                <a:spcPct val="50000"/>
              </a:spcAft>
              <a:defRPr/>
            </a:pPr>
            <a:r>
              <a:rPr lang="en-GB" sz="900" dirty="0">
                <a:solidFill>
                  <a:srgbClr val="FFFFFF"/>
                </a:solidFill>
                <a:latin typeface="Helvetica 65 Medium" pitchFamily="34" charset="0"/>
                <a:ea typeface="ＭＳ Ｐゴシック" pitchFamily="34" charset="-128"/>
              </a:rPr>
              <a:t>National Investment Banking Competition 2012</a:t>
            </a:r>
            <a:endParaRPr lang="en-AU" sz="900" dirty="0">
              <a:solidFill>
                <a:srgbClr val="FFFFFF"/>
              </a:solidFill>
              <a:latin typeface="Helvetica 65 Medium" pitchFamily="34" charset="0"/>
              <a:ea typeface="ＭＳ Ｐゴシック" pitchFamily="34" charset="-128"/>
            </a:endParaRPr>
          </a:p>
        </p:txBody>
      </p:sp>
      <p:sp>
        <p:nvSpPr>
          <p:cNvPr id="1033" name="Rectangle 10"/>
          <p:cNvSpPr>
            <a:spLocks noChangeArrowheads="1"/>
          </p:cNvSpPr>
          <p:nvPr/>
        </p:nvSpPr>
        <p:spPr bwMode="auto">
          <a:xfrm>
            <a:off x="222250" y="1549400"/>
            <a:ext cx="8693150" cy="5073650"/>
          </a:xfrm>
          <a:prstGeom prst="rect">
            <a:avLst/>
          </a:prstGeom>
          <a:noFill/>
          <a:ln w="3175">
            <a:solidFill>
              <a:schemeClr val="bg2">
                <a:alpha val="74901"/>
              </a:schemeClr>
            </a:solidFill>
            <a:miter lim="800000"/>
            <a:headEnd/>
            <a:tailEnd/>
          </a:ln>
        </p:spPr>
        <p:txBody>
          <a:bodyPr wrap="none" anchor="ctr"/>
          <a:lstStyle/>
          <a:p>
            <a:pPr algn="ctr" fontAlgn="base">
              <a:spcBef>
                <a:spcPct val="0"/>
              </a:spcBef>
              <a:spcAft>
                <a:spcPct val="0"/>
              </a:spcAft>
              <a:defRPr/>
            </a:pPr>
            <a:endParaRPr lang="en-SG" dirty="0">
              <a:solidFill>
                <a:srgbClr val="000000"/>
              </a:solidFill>
              <a:latin typeface="Arial" charset="0"/>
              <a:ea typeface="ＭＳ Ｐゴシック" pitchFamily="34" charset="-128"/>
            </a:endParaRPr>
          </a:p>
        </p:txBody>
      </p:sp>
      <p:sp>
        <p:nvSpPr>
          <p:cNvPr id="1034" name="Rectangle 11"/>
          <p:cNvSpPr>
            <a:spLocks noChangeArrowheads="1"/>
          </p:cNvSpPr>
          <p:nvPr/>
        </p:nvSpPr>
        <p:spPr bwMode="auto">
          <a:xfrm>
            <a:off x="222250" y="228600"/>
            <a:ext cx="8693150" cy="1195388"/>
          </a:xfrm>
          <a:prstGeom prst="rect">
            <a:avLst/>
          </a:prstGeom>
          <a:noFill/>
          <a:ln w="3175">
            <a:solidFill>
              <a:schemeClr val="bg2">
                <a:alpha val="74901"/>
              </a:schemeClr>
            </a:solidFill>
            <a:miter lim="800000"/>
            <a:headEnd/>
            <a:tailEnd/>
          </a:ln>
        </p:spPr>
        <p:txBody>
          <a:bodyPr wrap="none" anchor="ctr"/>
          <a:lstStyle/>
          <a:p>
            <a:pPr algn="ctr" eaLnBrk="0" fontAlgn="base" hangingPunct="0">
              <a:spcBef>
                <a:spcPct val="50000"/>
              </a:spcBef>
              <a:spcAft>
                <a:spcPct val="50000"/>
              </a:spcAft>
              <a:defRPr/>
            </a:pPr>
            <a:endParaRPr lang="en-US" sz="900" dirty="0">
              <a:solidFill>
                <a:srgbClr val="000000"/>
              </a:solidFill>
              <a:ea typeface="ＭＳ Ｐゴシック" pitchFamily="34" charset="-128"/>
            </a:endParaRPr>
          </a:p>
        </p:txBody>
      </p:sp>
      <p:pic>
        <p:nvPicPr>
          <p:cNvPr id="1035" name="Picture 11"/>
          <p:cNvPicPr>
            <a:picLocks noChangeAspect="1" noChangeArrowheads="1"/>
          </p:cNvPicPr>
          <p:nvPr userDrawn="1"/>
        </p:nvPicPr>
        <p:blipFill>
          <a:blip r:embed="rId14" cstate="print"/>
          <a:srcRect l="28958" r="60117"/>
          <a:stretch>
            <a:fillRect/>
          </a:stretch>
        </p:blipFill>
        <p:spPr bwMode="auto">
          <a:xfrm>
            <a:off x="0" y="1536700"/>
            <a:ext cx="987425" cy="5102225"/>
          </a:xfrm>
          <a:prstGeom prst="rect">
            <a:avLst/>
          </a:prstGeom>
          <a:noFill/>
          <a:ln w="9525">
            <a:noFill/>
            <a:miter lim="800000"/>
            <a:headEnd/>
            <a:tailEnd/>
          </a:ln>
        </p:spPr>
      </p:pic>
    </p:spTree>
    <p:extLst>
      <p:ext uri="{BB962C8B-B14F-4D97-AF65-F5344CB8AC3E}">
        <p14:creationId xmlns:p14="http://schemas.microsoft.com/office/powerpoint/2010/main" val="267292704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r" rtl="0" eaLnBrk="0" fontAlgn="base" hangingPunct="0">
        <a:spcBef>
          <a:spcPct val="0"/>
        </a:spcBef>
        <a:spcAft>
          <a:spcPct val="0"/>
        </a:spcAft>
        <a:defRPr sz="2800">
          <a:solidFill>
            <a:schemeClr val="bg1"/>
          </a:solidFill>
          <a:latin typeface="+mj-lt"/>
          <a:ea typeface="+mj-ea"/>
          <a:cs typeface="+mj-cs"/>
        </a:defRPr>
      </a:lvl1pPr>
      <a:lvl2pPr algn="r" rtl="0" eaLnBrk="0" fontAlgn="base" hangingPunct="0">
        <a:spcBef>
          <a:spcPct val="0"/>
        </a:spcBef>
        <a:spcAft>
          <a:spcPct val="0"/>
        </a:spcAft>
        <a:defRPr sz="2800">
          <a:solidFill>
            <a:schemeClr val="bg1"/>
          </a:solidFill>
          <a:latin typeface="HelveticaNeue LT 45 Lt" pitchFamily="34" charset="0"/>
          <a:cs typeface="Arial" charset="0"/>
        </a:defRPr>
      </a:lvl2pPr>
      <a:lvl3pPr algn="r" rtl="0" eaLnBrk="0" fontAlgn="base" hangingPunct="0">
        <a:spcBef>
          <a:spcPct val="0"/>
        </a:spcBef>
        <a:spcAft>
          <a:spcPct val="0"/>
        </a:spcAft>
        <a:defRPr sz="2800">
          <a:solidFill>
            <a:schemeClr val="bg1"/>
          </a:solidFill>
          <a:latin typeface="HelveticaNeue LT 45 Lt" pitchFamily="34" charset="0"/>
          <a:cs typeface="Arial" charset="0"/>
        </a:defRPr>
      </a:lvl3pPr>
      <a:lvl4pPr algn="r" rtl="0" eaLnBrk="0" fontAlgn="base" hangingPunct="0">
        <a:spcBef>
          <a:spcPct val="0"/>
        </a:spcBef>
        <a:spcAft>
          <a:spcPct val="0"/>
        </a:spcAft>
        <a:defRPr sz="2800">
          <a:solidFill>
            <a:schemeClr val="bg1"/>
          </a:solidFill>
          <a:latin typeface="HelveticaNeue LT 45 Lt" pitchFamily="34" charset="0"/>
          <a:cs typeface="Arial" charset="0"/>
        </a:defRPr>
      </a:lvl4pPr>
      <a:lvl5pPr algn="r" rtl="0" eaLnBrk="0" fontAlgn="base" hangingPunct="0">
        <a:spcBef>
          <a:spcPct val="0"/>
        </a:spcBef>
        <a:spcAft>
          <a:spcPct val="0"/>
        </a:spcAft>
        <a:defRPr sz="2800">
          <a:solidFill>
            <a:schemeClr val="bg1"/>
          </a:solidFill>
          <a:latin typeface="HelveticaNeue LT 45 Lt" pitchFamily="34" charset="0"/>
          <a:cs typeface="Arial" charset="0"/>
        </a:defRPr>
      </a:lvl5pPr>
      <a:lvl6pPr marL="457200" algn="r" rtl="0" fontAlgn="base">
        <a:spcBef>
          <a:spcPct val="0"/>
        </a:spcBef>
        <a:spcAft>
          <a:spcPct val="0"/>
        </a:spcAft>
        <a:defRPr sz="2800">
          <a:solidFill>
            <a:schemeClr val="bg1"/>
          </a:solidFill>
          <a:latin typeface="HelveticaNeue LT 45 Lt" pitchFamily="34" charset="0"/>
          <a:cs typeface="Arial" charset="0"/>
        </a:defRPr>
      </a:lvl6pPr>
      <a:lvl7pPr marL="914400" algn="r" rtl="0" fontAlgn="base">
        <a:spcBef>
          <a:spcPct val="0"/>
        </a:spcBef>
        <a:spcAft>
          <a:spcPct val="0"/>
        </a:spcAft>
        <a:defRPr sz="2800">
          <a:solidFill>
            <a:schemeClr val="bg1"/>
          </a:solidFill>
          <a:latin typeface="HelveticaNeue LT 45 Lt" pitchFamily="34" charset="0"/>
          <a:cs typeface="Arial" charset="0"/>
        </a:defRPr>
      </a:lvl7pPr>
      <a:lvl8pPr marL="1371600" algn="r" rtl="0" fontAlgn="base">
        <a:spcBef>
          <a:spcPct val="0"/>
        </a:spcBef>
        <a:spcAft>
          <a:spcPct val="0"/>
        </a:spcAft>
        <a:defRPr sz="2800">
          <a:solidFill>
            <a:schemeClr val="bg1"/>
          </a:solidFill>
          <a:latin typeface="HelveticaNeue LT 45 Lt" pitchFamily="34" charset="0"/>
          <a:cs typeface="Arial" charset="0"/>
        </a:defRPr>
      </a:lvl8pPr>
      <a:lvl9pPr marL="1828800" algn="r" rtl="0" fontAlgn="base">
        <a:spcBef>
          <a:spcPct val="0"/>
        </a:spcBef>
        <a:spcAft>
          <a:spcPct val="0"/>
        </a:spcAft>
        <a:defRPr sz="2800">
          <a:solidFill>
            <a:schemeClr val="bg1"/>
          </a:solidFill>
          <a:latin typeface="HelveticaNeue LT 45 Lt" pitchFamily="34" charset="0"/>
          <a:cs typeface="Arial" charset="0"/>
        </a:defRPr>
      </a:lvl9pPr>
    </p:titleStyle>
    <p:bodyStyle>
      <a:lvl1pPr marL="190500" indent="-190500" algn="l" rtl="0" eaLnBrk="0" fontAlgn="base" hangingPunct="0">
        <a:spcBef>
          <a:spcPct val="0"/>
        </a:spcBef>
        <a:spcAft>
          <a:spcPts val="600"/>
        </a:spcAft>
        <a:buClr>
          <a:srgbClr val="003399"/>
        </a:buClr>
        <a:buFont typeface="Wingdings" pitchFamily="2" charset="2"/>
        <a:buChar char="n"/>
        <a:defRPr sz="1200">
          <a:solidFill>
            <a:schemeClr val="tx1"/>
          </a:solidFill>
          <a:latin typeface="+mn-lt"/>
          <a:ea typeface="+mn-ea"/>
          <a:cs typeface="+mn-cs"/>
        </a:defRPr>
      </a:lvl1pPr>
      <a:lvl2pPr marL="381000" indent="-188913" algn="l" rtl="0" eaLnBrk="0" fontAlgn="base" hangingPunct="0">
        <a:spcBef>
          <a:spcPct val="0"/>
        </a:spcBef>
        <a:spcAft>
          <a:spcPts val="600"/>
        </a:spcAft>
        <a:buClr>
          <a:schemeClr val="bg2"/>
        </a:buClr>
        <a:buChar char="—"/>
        <a:defRPr sz="1200">
          <a:solidFill>
            <a:schemeClr val="tx1"/>
          </a:solidFill>
          <a:latin typeface="+mn-lt"/>
          <a:cs typeface="+mn-cs"/>
        </a:defRPr>
      </a:lvl2pPr>
      <a:lvl3pPr marL="584200" indent="-201613" algn="l" rtl="0" eaLnBrk="0" fontAlgn="base" hangingPunct="0">
        <a:spcBef>
          <a:spcPct val="0"/>
        </a:spcBef>
        <a:spcAft>
          <a:spcPts val="600"/>
        </a:spcAft>
        <a:buClr>
          <a:schemeClr val="bg2"/>
        </a:buClr>
        <a:buChar char="—"/>
        <a:defRPr sz="1200">
          <a:solidFill>
            <a:schemeClr val="tx1"/>
          </a:solidFill>
          <a:latin typeface="+mn-lt"/>
          <a:cs typeface="+mn-cs"/>
        </a:defRPr>
      </a:lvl3pPr>
      <a:lvl4pPr marL="749300" indent="-163513" algn="l" rtl="0" eaLnBrk="0" fontAlgn="base" hangingPunct="0">
        <a:spcBef>
          <a:spcPct val="0"/>
        </a:spcBef>
        <a:spcAft>
          <a:spcPts val="600"/>
        </a:spcAft>
        <a:buClr>
          <a:schemeClr val="bg2"/>
        </a:buClr>
        <a:buChar char="—"/>
        <a:defRPr sz="1200">
          <a:solidFill>
            <a:schemeClr val="tx1"/>
          </a:solidFill>
          <a:latin typeface="+mn-lt"/>
          <a:cs typeface="+mn-cs"/>
        </a:defRPr>
      </a:lvl4pPr>
      <a:lvl5pPr marL="952500" indent="-201613" algn="l" rtl="0" eaLnBrk="0" fontAlgn="base" hangingPunct="0">
        <a:spcBef>
          <a:spcPct val="0"/>
        </a:spcBef>
        <a:spcAft>
          <a:spcPts val="600"/>
        </a:spcAft>
        <a:buClr>
          <a:schemeClr val="bg2"/>
        </a:buClr>
        <a:buChar char="—"/>
        <a:defRPr sz="1200">
          <a:solidFill>
            <a:schemeClr val="tx1"/>
          </a:solidFill>
          <a:latin typeface="+mn-lt"/>
          <a:cs typeface="+mn-cs"/>
        </a:defRPr>
      </a:lvl5pPr>
      <a:lvl6pPr marL="1409700" indent="-201613" algn="l" rtl="0" fontAlgn="base">
        <a:spcBef>
          <a:spcPct val="0"/>
        </a:spcBef>
        <a:spcAft>
          <a:spcPts val="600"/>
        </a:spcAft>
        <a:buClr>
          <a:schemeClr val="bg2"/>
        </a:buClr>
        <a:buChar char="—"/>
        <a:defRPr sz="1200">
          <a:solidFill>
            <a:schemeClr val="tx1"/>
          </a:solidFill>
          <a:latin typeface="+mn-lt"/>
          <a:cs typeface="+mn-cs"/>
        </a:defRPr>
      </a:lvl6pPr>
      <a:lvl7pPr marL="1866900" indent="-201613" algn="l" rtl="0" fontAlgn="base">
        <a:spcBef>
          <a:spcPct val="0"/>
        </a:spcBef>
        <a:spcAft>
          <a:spcPts val="600"/>
        </a:spcAft>
        <a:buClr>
          <a:schemeClr val="bg2"/>
        </a:buClr>
        <a:buChar char="—"/>
        <a:defRPr sz="1200">
          <a:solidFill>
            <a:schemeClr val="tx1"/>
          </a:solidFill>
          <a:latin typeface="+mn-lt"/>
          <a:cs typeface="+mn-cs"/>
        </a:defRPr>
      </a:lvl7pPr>
      <a:lvl8pPr marL="2324100" indent="-201613" algn="l" rtl="0" fontAlgn="base">
        <a:spcBef>
          <a:spcPct val="0"/>
        </a:spcBef>
        <a:spcAft>
          <a:spcPts val="600"/>
        </a:spcAft>
        <a:buClr>
          <a:schemeClr val="bg2"/>
        </a:buClr>
        <a:buChar char="—"/>
        <a:defRPr sz="1200">
          <a:solidFill>
            <a:schemeClr val="tx1"/>
          </a:solidFill>
          <a:latin typeface="+mn-lt"/>
          <a:cs typeface="+mn-cs"/>
        </a:defRPr>
      </a:lvl8pPr>
      <a:lvl9pPr marL="2781300" indent="-201613" algn="l" rtl="0" fontAlgn="base">
        <a:spcBef>
          <a:spcPct val="0"/>
        </a:spcBef>
        <a:spcAft>
          <a:spcPts val="600"/>
        </a:spcAft>
        <a:buClr>
          <a:schemeClr val="bg2"/>
        </a:buClr>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0" y="1"/>
            <a:ext cx="9144000" cy="761999"/>
          </a:xfrm>
          <a:prstGeom prst="rect">
            <a:avLst/>
          </a:prstGeom>
          <a:solidFill>
            <a:srgbClr val="0E1724"/>
          </a:solidFill>
          <a:ln>
            <a:noFill/>
          </a:ln>
          <a:extLst/>
        </p:spPr>
        <p:txBody>
          <a:bodyPr anchor="ctr"/>
          <a:lstStyle/>
          <a:p>
            <a:pPr fontAlgn="base">
              <a:spcBef>
                <a:spcPct val="0"/>
              </a:spcBef>
              <a:spcAft>
                <a:spcPct val="0"/>
              </a:spcAft>
              <a:defRPr/>
            </a:pPr>
            <a:endParaRPr lang="en-US" dirty="0">
              <a:solidFill>
                <a:srgbClr val="000000"/>
              </a:solidFill>
              <a:ea typeface="MS PGothic" pitchFamily="34" charset="-128"/>
            </a:endParaRPr>
          </a:p>
        </p:txBody>
      </p:sp>
      <p:sp>
        <p:nvSpPr>
          <p:cNvPr id="1027" name="Rectangle 3"/>
          <p:cNvSpPr>
            <a:spLocks noGrp="1" noChangeArrowheads="1"/>
          </p:cNvSpPr>
          <p:nvPr>
            <p:ph type="title"/>
          </p:nvPr>
        </p:nvSpPr>
        <p:spPr bwMode="auto">
          <a:xfrm>
            <a:off x="222250" y="237600"/>
            <a:ext cx="8645525"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body" idx="1"/>
          </p:nvPr>
        </p:nvSpPr>
        <p:spPr bwMode="auto">
          <a:xfrm>
            <a:off x="1343025" y="1724025"/>
            <a:ext cx="7439025"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54" name="Rectangle 11"/>
          <p:cNvSpPr>
            <a:spLocks noChangeArrowheads="1"/>
          </p:cNvSpPr>
          <p:nvPr/>
        </p:nvSpPr>
        <p:spPr bwMode="auto">
          <a:xfrm>
            <a:off x="0" y="6621463"/>
            <a:ext cx="9144000" cy="236537"/>
          </a:xfrm>
          <a:prstGeom prst="rect">
            <a:avLst/>
          </a:prstGeom>
          <a:solidFill>
            <a:srgbClr val="0E1724"/>
          </a:solidFill>
          <a:ln>
            <a:noFill/>
          </a:ln>
          <a:extLst/>
        </p:spPr>
        <p:txBody>
          <a:bodyPr anchor="ctr"/>
          <a:lstStyle/>
          <a:p>
            <a:pPr algn="ctr" fontAlgn="base">
              <a:spcBef>
                <a:spcPct val="0"/>
              </a:spcBef>
              <a:spcAft>
                <a:spcPct val="0"/>
              </a:spcAft>
              <a:defRPr/>
            </a:pPr>
            <a:endParaRPr lang="en-US">
              <a:solidFill>
                <a:srgbClr val="000000"/>
              </a:solidFill>
              <a:ea typeface="MS PGothic" pitchFamily="34" charset="-128"/>
            </a:endParaRPr>
          </a:p>
        </p:txBody>
      </p:sp>
      <p:sp>
        <p:nvSpPr>
          <p:cNvPr id="73736" name="Rectangle 8"/>
          <p:cNvSpPr>
            <a:spLocks noGrp="1" noChangeArrowheads="1"/>
          </p:cNvSpPr>
          <p:nvPr>
            <p:ph type="sldNum" sz="quarter" idx="4"/>
          </p:nvPr>
        </p:nvSpPr>
        <p:spPr bwMode="auto">
          <a:xfrm>
            <a:off x="7115175" y="6666738"/>
            <a:ext cx="1905000" cy="136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spcBef>
                <a:spcPct val="50000"/>
              </a:spcBef>
              <a:spcAft>
                <a:spcPct val="50000"/>
              </a:spcAft>
              <a:defRPr sz="800">
                <a:solidFill>
                  <a:schemeClr val="bg1"/>
                </a:solidFill>
                <a:latin typeface="+mn-lt"/>
                <a:ea typeface="ＭＳ Ｐゴシック" pitchFamily="34" charset="-128"/>
                <a:cs typeface="+mn-cs"/>
              </a:defRPr>
            </a:lvl1pPr>
          </a:lstStyle>
          <a:p>
            <a:pPr fontAlgn="base">
              <a:defRPr/>
            </a:pPr>
            <a:fld id="{019208B9-FB36-42BC-B109-D7D12325CF41}" type="slidenum">
              <a:rPr lang="en-AU">
                <a:solidFill>
                  <a:srgbClr val="FFFFFF"/>
                </a:solidFill>
              </a:rPr>
              <a:pPr fontAlgn="base">
                <a:defRPr/>
              </a:pPr>
              <a:t>‹#›</a:t>
            </a:fld>
            <a:endParaRPr lang="en-AU" dirty="0">
              <a:solidFill>
                <a:srgbClr val="FFFFFF"/>
              </a:solidFill>
            </a:endParaRPr>
          </a:p>
        </p:txBody>
      </p:sp>
      <p:sp>
        <p:nvSpPr>
          <p:cNvPr id="2056" name="Text Box 9"/>
          <p:cNvSpPr txBox="1">
            <a:spLocks noChangeArrowheads="1"/>
          </p:cNvSpPr>
          <p:nvPr/>
        </p:nvSpPr>
        <p:spPr bwMode="auto">
          <a:xfrm>
            <a:off x="121119" y="6673446"/>
            <a:ext cx="6116065" cy="123111"/>
          </a:xfrm>
          <a:prstGeom prst="rect">
            <a:avLst/>
          </a:prstGeom>
          <a:noFill/>
          <a:ln>
            <a:noFill/>
          </a:ln>
          <a:extLst/>
        </p:spPr>
        <p:txBody>
          <a:bodyPr wrap="square" lIns="0" tIns="0" rIns="0" bIns="0" anchor="ct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fontAlgn="base">
              <a:spcBef>
                <a:spcPct val="50000"/>
              </a:spcBef>
              <a:spcAft>
                <a:spcPct val="50000"/>
              </a:spcAft>
              <a:defRPr/>
            </a:pPr>
            <a:r>
              <a:rPr lang="en-GB" sz="800" dirty="0">
                <a:solidFill>
                  <a:srgbClr val="FFFFFF"/>
                </a:solidFill>
                <a:latin typeface="Helvetica"/>
              </a:rPr>
              <a:t>National Investment Banking Competition 2015 – Strictly Confidential | Not for Public Distribution | Preliminary Draft</a:t>
            </a:r>
            <a:endParaRPr lang="en-AU" sz="800" dirty="0">
              <a:solidFill>
                <a:srgbClr val="FFFFFF"/>
              </a:solidFill>
              <a:latin typeface="Helvetica"/>
            </a:endParaRPr>
          </a:p>
        </p:txBody>
      </p:sp>
      <p:pic>
        <p:nvPicPr>
          <p:cNvPr id="8" name="Picture 2" descr="http://www.nibc.ca/sites/all/themes/nibc/logo.png"/>
          <p:cNvPicPr>
            <a:picLocks noChangeAspect="1" noChangeArrowheads="1"/>
          </p:cNvPicPr>
          <p:nvPr userDrawn="1"/>
        </p:nvPicPr>
        <p:blipFill rotWithShape="1">
          <a:blip r:embed="rId43" cstate="print">
            <a:lum bright="70000" contrast="-70000"/>
            <a:extLst>
              <a:ext uri="{28A0092B-C50C-407E-A947-70E740481C1C}">
                <a14:useLocalDpi xmlns:a14="http://schemas.microsoft.com/office/drawing/2010/main" val="0"/>
              </a:ext>
            </a:extLst>
          </a:blip>
          <a:srcRect r="71200" b="12391"/>
          <a:stretch/>
        </p:blipFill>
        <p:spPr bwMode="auto">
          <a:xfrm>
            <a:off x="8118767" y="132174"/>
            <a:ext cx="835742" cy="483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42277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 id="2147483740" r:id="rId40"/>
    <p:sldLayoutId id="2147483741" r:id="rId41"/>
  </p:sldLayoutIdLst>
  <p:hf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r" rtl="0" eaLnBrk="0" fontAlgn="base" hangingPunct="0">
        <a:spcBef>
          <a:spcPct val="0"/>
        </a:spcBef>
        <a:spcAft>
          <a:spcPct val="0"/>
        </a:spcAft>
        <a:defRPr sz="2800">
          <a:solidFill>
            <a:schemeClr val="bg1"/>
          </a:solidFill>
          <a:latin typeface="HelveticaNeue LT 45 Lt" pitchFamily="34" charset="0"/>
          <a:cs typeface="Arial" charset="0"/>
        </a:defRPr>
      </a:lvl2pPr>
      <a:lvl3pPr algn="r" rtl="0" eaLnBrk="0" fontAlgn="base" hangingPunct="0">
        <a:spcBef>
          <a:spcPct val="0"/>
        </a:spcBef>
        <a:spcAft>
          <a:spcPct val="0"/>
        </a:spcAft>
        <a:defRPr sz="2800">
          <a:solidFill>
            <a:schemeClr val="bg1"/>
          </a:solidFill>
          <a:latin typeface="HelveticaNeue LT 45 Lt" pitchFamily="34" charset="0"/>
          <a:cs typeface="Arial" charset="0"/>
        </a:defRPr>
      </a:lvl3pPr>
      <a:lvl4pPr algn="r" rtl="0" eaLnBrk="0" fontAlgn="base" hangingPunct="0">
        <a:spcBef>
          <a:spcPct val="0"/>
        </a:spcBef>
        <a:spcAft>
          <a:spcPct val="0"/>
        </a:spcAft>
        <a:defRPr sz="2800">
          <a:solidFill>
            <a:schemeClr val="bg1"/>
          </a:solidFill>
          <a:latin typeface="HelveticaNeue LT 45 Lt" pitchFamily="34" charset="0"/>
          <a:cs typeface="Arial" charset="0"/>
        </a:defRPr>
      </a:lvl4pPr>
      <a:lvl5pPr algn="r" rtl="0" eaLnBrk="0" fontAlgn="base" hangingPunct="0">
        <a:spcBef>
          <a:spcPct val="0"/>
        </a:spcBef>
        <a:spcAft>
          <a:spcPct val="0"/>
        </a:spcAft>
        <a:defRPr sz="2800">
          <a:solidFill>
            <a:schemeClr val="bg1"/>
          </a:solidFill>
          <a:latin typeface="HelveticaNeue LT 45 Lt" pitchFamily="34" charset="0"/>
          <a:cs typeface="Arial" charset="0"/>
        </a:defRPr>
      </a:lvl5pPr>
      <a:lvl6pPr marL="457200" algn="r" rtl="0" fontAlgn="base">
        <a:spcBef>
          <a:spcPct val="0"/>
        </a:spcBef>
        <a:spcAft>
          <a:spcPct val="0"/>
        </a:spcAft>
        <a:defRPr sz="2800">
          <a:solidFill>
            <a:schemeClr val="bg1"/>
          </a:solidFill>
          <a:latin typeface="HelveticaNeue LT 45 Lt" pitchFamily="34" charset="0"/>
          <a:cs typeface="Arial" charset="0"/>
        </a:defRPr>
      </a:lvl6pPr>
      <a:lvl7pPr marL="914400" algn="r" rtl="0" fontAlgn="base">
        <a:spcBef>
          <a:spcPct val="0"/>
        </a:spcBef>
        <a:spcAft>
          <a:spcPct val="0"/>
        </a:spcAft>
        <a:defRPr sz="2800">
          <a:solidFill>
            <a:schemeClr val="bg1"/>
          </a:solidFill>
          <a:latin typeface="HelveticaNeue LT 45 Lt" pitchFamily="34" charset="0"/>
          <a:cs typeface="Arial" charset="0"/>
        </a:defRPr>
      </a:lvl7pPr>
      <a:lvl8pPr marL="1371600" algn="r" rtl="0" fontAlgn="base">
        <a:spcBef>
          <a:spcPct val="0"/>
        </a:spcBef>
        <a:spcAft>
          <a:spcPct val="0"/>
        </a:spcAft>
        <a:defRPr sz="2800">
          <a:solidFill>
            <a:schemeClr val="bg1"/>
          </a:solidFill>
          <a:latin typeface="HelveticaNeue LT 45 Lt" pitchFamily="34" charset="0"/>
          <a:cs typeface="Arial" charset="0"/>
        </a:defRPr>
      </a:lvl8pPr>
      <a:lvl9pPr marL="1828800" algn="r" rtl="0" fontAlgn="base">
        <a:spcBef>
          <a:spcPct val="0"/>
        </a:spcBef>
        <a:spcAft>
          <a:spcPct val="0"/>
        </a:spcAft>
        <a:defRPr sz="2800">
          <a:solidFill>
            <a:schemeClr val="bg1"/>
          </a:solidFill>
          <a:latin typeface="HelveticaNeue LT 45 Lt" pitchFamily="34" charset="0"/>
          <a:cs typeface="Arial" charset="0"/>
        </a:defRPr>
      </a:lvl9pPr>
    </p:titleStyle>
    <p:bodyStyle>
      <a:lvl1pPr marL="190500" indent="-190500" algn="l" rtl="0" eaLnBrk="0" fontAlgn="base" hangingPunct="0">
        <a:spcBef>
          <a:spcPct val="0"/>
        </a:spcBef>
        <a:spcAft>
          <a:spcPts val="600"/>
        </a:spcAft>
        <a:buClr>
          <a:srgbClr val="003399"/>
        </a:buClr>
        <a:buFont typeface="Wingdings" pitchFamily="2" charset="2"/>
        <a:buChar char="n"/>
        <a:defRPr sz="1200">
          <a:solidFill>
            <a:schemeClr val="tx1"/>
          </a:solidFill>
          <a:latin typeface="+mn-lt"/>
          <a:ea typeface="+mn-ea"/>
          <a:cs typeface="+mn-cs"/>
        </a:defRPr>
      </a:lvl1pPr>
      <a:lvl2pPr marL="381000" indent="-188913" algn="l" rtl="0" eaLnBrk="0" fontAlgn="base" hangingPunct="0">
        <a:spcBef>
          <a:spcPct val="0"/>
        </a:spcBef>
        <a:spcAft>
          <a:spcPts val="600"/>
        </a:spcAft>
        <a:buClr>
          <a:schemeClr val="bg2"/>
        </a:buClr>
        <a:buChar char="—"/>
        <a:defRPr sz="1200">
          <a:solidFill>
            <a:schemeClr val="tx1"/>
          </a:solidFill>
          <a:latin typeface="+mn-lt"/>
          <a:cs typeface="+mn-cs"/>
        </a:defRPr>
      </a:lvl2pPr>
      <a:lvl3pPr marL="584200" indent="-201613" algn="l" rtl="0" eaLnBrk="0" fontAlgn="base" hangingPunct="0">
        <a:spcBef>
          <a:spcPct val="0"/>
        </a:spcBef>
        <a:spcAft>
          <a:spcPts val="600"/>
        </a:spcAft>
        <a:buClr>
          <a:schemeClr val="bg2"/>
        </a:buClr>
        <a:buChar char="—"/>
        <a:defRPr sz="1200">
          <a:solidFill>
            <a:schemeClr val="tx1"/>
          </a:solidFill>
          <a:latin typeface="+mn-lt"/>
          <a:cs typeface="+mn-cs"/>
        </a:defRPr>
      </a:lvl3pPr>
      <a:lvl4pPr marL="749300" indent="-163513" algn="l" rtl="0" eaLnBrk="0" fontAlgn="base" hangingPunct="0">
        <a:spcBef>
          <a:spcPct val="0"/>
        </a:spcBef>
        <a:spcAft>
          <a:spcPts val="600"/>
        </a:spcAft>
        <a:buClr>
          <a:schemeClr val="bg2"/>
        </a:buClr>
        <a:buChar char="—"/>
        <a:defRPr sz="1200">
          <a:solidFill>
            <a:schemeClr val="tx1"/>
          </a:solidFill>
          <a:latin typeface="+mn-lt"/>
          <a:cs typeface="+mn-cs"/>
        </a:defRPr>
      </a:lvl4pPr>
      <a:lvl5pPr marL="952500" indent="-201613" algn="l" rtl="0" eaLnBrk="0" fontAlgn="base" hangingPunct="0">
        <a:spcBef>
          <a:spcPct val="0"/>
        </a:spcBef>
        <a:spcAft>
          <a:spcPts val="600"/>
        </a:spcAft>
        <a:buClr>
          <a:schemeClr val="bg2"/>
        </a:buClr>
        <a:buChar char="—"/>
        <a:defRPr sz="1200">
          <a:solidFill>
            <a:schemeClr val="tx1"/>
          </a:solidFill>
          <a:latin typeface="+mn-lt"/>
          <a:cs typeface="+mn-cs"/>
        </a:defRPr>
      </a:lvl5pPr>
      <a:lvl6pPr marL="1409700" indent="-201613" algn="l" rtl="0" fontAlgn="base">
        <a:spcBef>
          <a:spcPct val="0"/>
        </a:spcBef>
        <a:spcAft>
          <a:spcPts val="600"/>
        </a:spcAft>
        <a:buClr>
          <a:schemeClr val="bg2"/>
        </a:buClr>
        <a:buChar char="—"/>
        <a:defRPr sz="1200">
          <a:solidFill>
            <a:schemeClr val="tx1"/>
          </a:solidFill>
          <a:latin typeface="+mn-lt"/>
          <a:cs typeface="+mn-cs"/>
        </a:defRPr>
      </a:lvl6pPr>
      <a:lvl7pPr marL="1866900" indent="-201613" algn="l" rtl="0" fontAlgn="base">
        <a:spcBef>
          <a:spcPct val="0"/>
        </a:spcBef>
        <a:spcAft>
          <a:spcPts val="600"/>
        </a:spcAft>
        <a:buClr>
          <a:schemeClr val="bg2"/>
        </a:buClr>
        <a:buChar char="—"/>
        <a:defRPr sz="1200">
          <a:solidFill>
            <a:schemeClr val="tx1"/>
          </a:solidFill>
          <a:latin typeface="+mn-lt"/>
          <a:cs typeface="+mn-cs"/>
        </a:defRPr>
      </a:lvl7pPr>
      <a:lvl8pPr marL="2324100" indent="-201613" algn="l" rtl="0" fontAlgn="base">
        <a:spcBef>
          <a:spcPct val="0"/>
        </a:spcBef>
        <a:spcAft>
          <a:spcPts val="600"/>
        </a:spcAft>
        <a:buClr>
          <a:schemeClr val="bg2"/>
        </a:buClr>
        <a:buChar char="—"/>
        <a:defRPr sz="1200">
          <a:solidFill>
            <a:schemeClr val="tx1"/>
          </a:solidFill>
          <a:latin typeface="+mn-lt"/>
          <a:cs typeface="+mn-cs"/>
        </a:defRPr>
      </a:lvl8pPr>
      <a:lvl9pPr marL="2781300" indent="-201613" algn="l" rtl="0" fontAlgn="base">
        <a:spcBef>
          <a:spcPct val="0"/>
        </a:spcBef>
        <a:spcAft>
          <a:spcPts val="600"/>
        </a:spcAft>
        <a:buClr>
          <a:schemeClr val="bg2"/>
        </a:buClr>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0" y="2"/>
            <a:ext cx="9144000" cy="1000125"/>
          </a:xfrm>
          <a:prstGeom prst="rect">
            <a:avLst/>
          </a:prstGeom>
          <a:solidFill>
            <a:srgbClr val="0E1724"/>
          </a:solidFill>
          <a:ln>
            <a:noFill/>
          </a:ln>
          <a:extLst/>
        </p:spPr>
        <p:txBody>
          <a:bodyPr anchor="ctr"/>
          <a:lstStyle/>
          <a:p>
            <a:pPr fontAlgn="base">
              <a:spcBef>
                <a:spcPct val="0"/>
              </a:spcBef>
              <a:spcAft>
                <a:spcPct val="0"/>
              </a:spcAft>
              <a:defRPr/>
            </a:pPr>
            <a:endParaRPr lang="en-US" sz="1800" dirty="0">
              <a:solidFill>
                <a:srgbClr val="000000"/>
              </a:solidFill>
              <a:ea typeface="MS PGothic" pitchFamily="34" charset="-128"/>
            </a:endParaRPr>
          </a:p>
        </p:txBody>
      </p:sp>
      <p:sp>
        <p:nvSpPr>
          <p:cNvPr id="1027" name="Rectangle 3"/>
          <p:cNvSpPr>
            <a:spLocks noGrp="1" noChangeArrowheads="1"/>
          </p:cNvSpPr>
          <p:nvPr>
            <p:ph type="title"/>
          </p:nvPr>
        </p:nvSpPr>
        <p:spPr bwMode="auto">
          <a:xfrm>
            <a:off x="222251" y="237600"/>
            <a:ext cx="8645525"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body" idx="1"/>
          </p:nvPr>
        </p:nvSpPr>
        <p:spPr bwMode="auto">
          <a:xfrm>
            <a:off x="1343026" y="1724027"/>
            <a:ext cx="7439025"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11"/>
          <p:cNvSpPr>
            <a:spLocks noChangeArrowheads="1"/>
          </p:cNvSpPr>
          <p:nvPr/>
        </p:nvSpPr>
        <p:spPr bwMode="auto">
          <a:xfrm>
            <a:off x="0" y="6621465"/>
            <a:ext cx="9144000" cy="236537"/>
          </a:xfrm>
          <a:prstGeom prst="rect">
            <a:avLst/>
          </a:prstGeom>
          <a:solidFill>
            <a:srgbClr val="0E1724"/>
          </a:solidFill>
          <a:ln>
            <a:noFill/>
          </a:ln>
          <a:extLst/>
        </p:spPr>
        <p:txBody>
          <a:bodyPr anchor="ctr"/>
          <a:lstStyle/>
          <a:p>
            <a:pPr algn="ctr" fontAlgn="base">
              <a:spcBef>
                <a:spcPct val="0"/>
              </a:spcBef>
              <a:spcAft>
                <a:spcPct val="0"/>
              </a:spcAft>
              <a:defRPr/>
            </a:pPr>
            <a:endParaRPr lang="en-US" sz="1800">
              <a:solidFill>
                <a:srgbClr val="000000"/>
              </a:solidFill>
              <a:ea typeface="MS PGothic" pitchFamily="34" charset="-128"/>
            </a:endParaRPr>
          </a:p>
        </p:txBody>
      </p:sp>
      <p:sp>
        <p:nvSpPr>
          <p:cNvPr id="2056" name="Text Box 9"/>
          <p:cNvSpPr txBox="1">
            <a:spLocks noChangeArrowheads="1"/>
          </p:cNvSpPr>
          <p:nvPr/>
        </p:nvSpPr>
        <p:spPr bwMode="auto">
          <a:xfrm>
            <a:off x="121120" y="6673445"/>
            <a:ext cx="5583012" cy="123111"/>
          </a:xfrm>
          <a:prstGeom prst="rect">
            <a:avLst/>
          </a:prstGeom>
          <a:noFill/>
          <a:ln>
            <a:noFill/>
          </a:ln>
          <a:extLst/>
        </p:spPr>
        <p:txBody>
          <a:bodyPr wrap="square" lIns="0" tIns="0" rIns="0" bIns="0" anchor="ct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fontAlgn="base">
              <a:spcBef>
                <a:spcPct val="50000"/>
              </a:spcBef>
              <a:spcAft>
                <a:spcPct val="50000"/>
              </a:spcAft>
              <a:defRPr/>
            </a:pPr>
            <a:r>
              <a:rPr lang="en-GB" sz="800" dirty="0" smtClean="0">
                <a:solidFill>
                  <a:srgbClr val="FFFFFF"/>
                </a:solidFill>
                <a:latin typeface="Helvetica"/>
              </a:rPr>
              <a:t>2017 Copyright © NIBCLive.com – Not for Redistribution</a:t>
            </a:r>
            <a:endParaRPr lang="en-AU" sz="800" dirty="0">
              <a:solidFill>
                <a:srgbClr val="FFFFFF"/>
              </a:solidFill>
              <a:latin typeface="Helvetica"/>
            </a:endParaRPr>
          </a:p>
        </p:txBody>
      </p:sp>
    </p:spTree>
    <p:extLst>
      <p:ext uri="{BB962C8B-B14F-4D97-AF65-F5344CB8AC3E}">
        <p14:creationId xmlns:p14="http://schemas.microsoft.com/office/powerpoint/2010/main" val="249541964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hf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r" rtl="0" eaLnBrk="0" fontAlgn="base" hangingPunct="0">
        <a:spcBef>
          <a:spcPct val="0"/>
        </a:spcBef>
        <a:spcAft>
          <a:spcPct val="0"/>
        </a:spcAft>
        <a:defRPr sz="2800">
          <a:solidFill>
            <a:schemeClr val="bg1"/>
          </a:solidFill>
          <a:latin typeface="HelveticaNeue LT 45 Lt" pitchFamily="34" charset="0"/>
          <a:cs typeface="Arial" charset="0"/>
        </a:defRPr>
      </a:lvl2pPr>
      <a:lvl3pPr algn="r" rtl="0" eaLnBrk="0" fontAlgn="base" hangingPunct="0">
        <a:spcBef>
          <a:spcPct val="0"/>
        </a:spcBef>
        <a:spcAft>
          <a:spcPct val="0"/>
        </a:spcAft>
        <a:defRPr sz="2800">
          <a:solidFill>
            <a:schemeClr val="bg1"/>
          </a:solidFill>
          <a:latin typeface="HelveticaNeue LT 45 Lt" pitchFamily="34" charset="0"/>
          <a:cs typeface="Arial" charset="0"/>
        </a:defRPr>
      </a:lvl3pPr>
      <a:lvl4pPr algn="r" rtl="0" eaLnBrk="0" fontAlgn="base" hangingPunct="0">
        <a:spcBef>
          <a:spcPct val="0"/>
        </a:spcBef>
        <a:spcAft>
          <a:spcPct val="0"/>
        </a:spcAft>
        <a:defRPr sz="2800">
          <a:solidFill>
            <a:schemeClr val="bg1"/>
          </a:solidFill>
          <a:latin typeface="HelveticaNeue LT 45 Lt" pitchFamily="34" charset="0"/>
          <a:cs typeface="Arial" charset="0"/>
        </a:defRPr>
      </a:lvl4pPr>
      <a:lvl5pPr algn="r" rtl="0" eaLnBrk="0" fontAlgn="base" hangingPunct="0">
        <a:spcBef>
          <a:spcPct val="0"/>
        </a:spcBef>
        <a:spcAft>
          <a:spcPct val="0"/>
        </a:spcAft>
        <a:defRPr sz="2800">
          <a:solidFill>
            <a:schemeClr val="bg1"/>
          </a:solidFill>
          <a:latin typeface="HelveticaNeue LT 45 Lt" pitchFamily="34" charset="0"/>
          <a:cs typeface="Arial" charset="0"/>
        </a:defRPr>
      </a:lvl5pPr>
      <a:lvl6pPr marL="457200" algn="r" rtl="0" fontAlgn="base">
        <a:spcBef>
          <a:spcPct val="0"/>
        </a:spcBef>
        <a:spcAft>
          <a:spcPct val="0"/>
        </a:spcAft>
        <a:defRPr sz="2800">
          <a:solidFill>
            <a:schemeClr val="bg1"/>
          </a:solidFill>
          <a:latin typeface="HelveticaNeue LT 45 Lt" pitchFamily="34" charset="0"/>
          <a:cs typeface="Arial" charset="0"/>
        </a:defRPr>
      </a:lvl6pPr>
      <a:lvl7pPr marL="914400" algn="r" rtl="0" fontAlgn="base">
        <a:spcBef>
          <a:spcPct val="0"/>
        </a:spcBef>
        <a:spcAft>
          <a:spcPct val="0"/>
        </a:spcAft>
        <a:defRPr sz="2800">
          <a:solidFill>
            <a:schemeClr val="bg1"/>
          </a:solidFill>
          <a:latin typeface="HelveticaNeue LT 45 Lt" pitchFamily="34" charset="0"/>
          <a:cs typeface="Arial" charset="0"/>
        </a:defRPr>
      </a:lvl7pPr>
      <a:lvl8pPr marL="1371600" algn="r" rtl="0" fontAlgn="base">
        <a:spcBef>
          <a:spcPct val="0"/>
        </a:spcBef>
        <a:spcAft>
          <a:spcPct val="0"/>
        </a:spcAft>
        <a:defRPr sz="2800">
          <a:solidFill>
            <a:schemeClr val="bg1"/>
          </a:solidFill>
          <a:latin typeface="HelveticaNeue LT 45 Lt" pitchFamily="34" charset="0"/>
          <a:cs typeface="Arial" charset="0"/>
        </a:defRPr>
      </a:lvl8pPr>
      <a:lvl9pPr marL="1828800" algn="r" rtl="0" fontAlgn="base">
        <a:spcBef>
          <a:spcPct val="0"/>
        </a:spcBef>
        <a:spcAft>
          <a:spcPct val="0"/>
        </a:spcAft>
        <a:defRPr sz="2800">
          <a:solidFill>
            <a:schemeClr val="bg1"/>
          </a:solidFill>
          <a:latin typeface="HelveticaNeue LT 45 Lt" pitchFamily="34" charset="0"/>
          <a:cs typeface="Arial" charset="0"/>
        </a:defRPr>
      </a:lvl9pPr>
    </p:titleStyle>
    <p:bodyStyle>
      <a:lvl1pPr marL="190500" indent="-190500" algn="l" rtl="0" eaLnBrk="0" fontAlgn="base" hangingPunct="0">
        <a:spcBef>
          <a:spcPct val="0"/>
        </a:spcBef>
        <a:spcAft>
          <a:spcPts val="600"/>
        </a:spcAft>
        <a:buClr>
          <a:srgbClr val="003399"/>
        </a:buClr>
        <a:buFont typeface="Wingdings" pitchFamily="2" charset="2"/>
        <a:buChar char="n"/>
        <a:defRPr sz="1200">
          <a:solidFill>
            <a:schemeClr val="tx1"/>
          </a:solidFill>
          <a:latin typeface="+mn-lt"/>
          <a:ea typeface="+mn-ea"/>
          <a:cs typeface="+mn-cs"/>
        </a:defRPr>
      </a:lvl1pPr>
      <a:lvl2pPr marL="381000" indent="-188913" algn="l" rtl="0" eaLnBrk="0" fontAlgn="base" hangingPunct="0">
        <a:spcBef>
          <a:spcPct val="0"/>
        </a:spcBef>
        <a:spcAft>
          <a:spcPts val="600"/>
        </a:spcAft>
        <a:buClr>
          <a:schemeClr val="bg2"/>
        </a:buClr>
        <a:buChar char="—"/>
        <a:defRPr sz="1200">
          <a:solidFill>
            <a:schemeClr val="tx1"/>
          </a:solidFill>
          <a:latin typeface="+mn-lt"/>
          <a:cs typeface="+mn-cs"/>
        </a:defRPr>
      </a:lvl2pPr>
      <a:lvl3pPr marL="584200" indent="-201613" algn="l" rtl="0" eaLnBrk="0" fontAlgn="base" hangingPunct="0">
        <a:spcBef>
          <a:spcPct val="0"/>
        </a:spcBef>
        <a:spcAft>
          <a:spcPts val="600"/>
        </a:spcAft>
        <a:buClr>
          <a:schemeClr val="bg2"/>
        </a:buClr>
        <a:buChar char="—"/>
        <a:defRPr sz="1200">
          <a:solidFill>
            <a:schemeClr val="tx1"/>
          </a:solidFill>
          <a:latin typeface="+mn-lt"/>
          <a:cs typeface="+mn-cs"/>
        </a:defRPr>
      </a:lvl3pPr>
      <a:lvl4pPr marL="749300" indent="-163513" algn="l" rtl="0" eaLnBrk="0" fontAlgn="base" hangingPunct="0">
        <a:spcBef>
          <a:spcPct val="0"/>
        </a:spcBef>
        <a:spcAft>
          <a:spcPts val="600"/>
        </a:spcAft>
        <a:buClr>
          <a:schemeClr val="bg2"/>
        </a:buClr>
        <a:buChar char="—"/>
        <a:defRPr sz="1200">
          <a:solidFill>
            <a:schemeClr val="tx1"/>
          </a:solidFill>
          <a:latin typeface="+mn-lt"/>
          <a:cs typeface="+mn-cs"/>
        </a:defRPr>
      </a:lvl4pPr>
      <a:lvl5pPr marL="952500" indent="-201613" algn="l" rtl="0" eaLnBrk="0" fontAlgn="base" hangingPunct="0">
        <a:spcBef>
          <a:spcPct val="0"/>
        </a:spcBef>
        <a:spcAft>
          <a:spcPts val="600"/>
        </a:spcAft>
        <a:buClr>
          <a:schemeClr val="bg2"/>
        </a:buClr>
        <a:buChar char="—"/>
        <a:defRPr sz="1200">
          <a:solidFill>
            <a:schemeClr val="tx1"/>
          </a:solidFill>
          <a:latin typeface="+mn-lt"/>
          <a:cs typeface="+mn-cs"/>
        </a:defRPr>
      </a:lvl5pPr>
      <a:lvl6pPr marL="1409700" indent="-201613" algn="l" rtl="0" fontAlgn="base">
        <a:spcBef>
          <a:spcPct val="0"/>
        </a:spcBef>
        <a:spcAft>
          <a:spcPts val="600"/>
        </a:spcAft>
        <a:buClr>
          <a:schemeClr val="bg2"/>
        </a:buClr>
        <a:buChar char="—"/>
        <a:defRPr sz="1200">
          <a:solidFill>
            <a:schemeClr val="tx1"/>
          </a:solidFill>
          <a:latin typeface="+mn-lt"/>
          <a:cs typeface="+mn-cs"/>
        </a:defRPr>
      </a:lvl6pPr>
      <a:lvl7pPr marL="1866900" indent="-201613" algn="l" rtl="0" fontAlgn="base">
        <a:spcBef>
          <a:spcPct val="0"/>
        </a:spcBef>
        <a:spcAft>
          <a:spcPts val="600"/>
        </a:spcAft>
        <a:buClr>
          <a:schemeClr val="bg2"/>
        </a:buClr>
        <a:buChar char="—"/>
        <a:defRPr sz="1200">
          <a:solidFill>
            <a:schemeClr val="tx1"/>
          </a:solidFill>
          <a:latin typeface="+mn-lt"/>
          <a:cs typeface="+mn-cs"/>
        </a:defRPr>
      </a:lvl7pPr>
      <a:lvl8pPr marL="2324100" indent="-201613" algn="l" rtl="0" fontAlgn="base">
        <a:spcBef>
          <a:spcPct val="0"/>
        </a:spcBef>
        <a:spcAft>
          <a:spcPts val="600"/>
        </a:spcAft>
        <a:buClr>
          <a:schemeClr val="bg2"/>
        </a:buClr>
        <a:buChar char="—"/>
        <a:defRPr sz="1200">
          <a:solidFill>
            <a:schemeClr val="tx1"/>
          </a:solidFill>
          <a:latin typeface="+mn-lt"/>
          <a:cs typeface="+mn-cs"/>
        </a:defRPr>
      </a:lvl8pPr>
      <a:lvl9pPr marL="2781300" indent="-201613" algn="l" rtl="0" fontAlgn="base">
        <a:spcBef>
          <a:spcPct val="0"/>
        </a:spcBef>
        <a:spcAft>
          <a:spcPts val="600"/>
        </a:spcAft>
        <a:buClr>
          <a:schemeClr val="bg2"/>
        </a:buClr>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 name="Table 92"/>
          <p:cNvGraphicFramePr>
            <a:graphicFrameLocks noGrp="1"/>
          </p:cNvGraphicFramePr>
          <p:nvPr>
            <p:extLst>
              <p:ext uri="{D42A27DB-BD31-4B8C-83A1-F6EECF244321}">
                <p14:modId xmlns:p14="http://schemas.microsoft.com/office/powerpoint/2010/main" val="3506755417"/>
              </p:ext>
            </p:extLst>
          </p:nvPr>
        </p:nvGraphicFramePr>
        <p:xfrm>
          <a:off x="2055812" y="3112496"/>
          <a:ext cx="6448425" cy="1276350"/>
        </p:xfrm>
        <a:graphic>
          <a:graphicData uri="http://schemas.openxmlformats.org/drawingml/2006/table">
            <a:tbl>
              <a:tblPr firstRow="1" bandRow="1">
                <a:tableStyleId>{5C22544A-7EE6-4342-B048-85BDC9FD1C3A}</a:tableStyleId>
              </a:tblPr>
              <a:tblGrid>
                <a:gridCol w="1042988">
                  <a:extLst>
                    <a:ext uri="{9D8B030D-6E8A-4147-A177-3AD203B41FA5}">
                      <a16:colId xmlns:a16="http://schemas.microsoft.com/office/drawing/2014/main" xmlns="" val="219865924"/>
                    </a:ext>
                  </a:extLst>
                </a:gridCol>
                <a:gridCol w="1537175">
                  <a:extLst>
                    <a:ext uri="{9D8B030D-6E8A-4147-A177-3AD203B41FA5}">
                      <a16:colId xmlns:a16="http://schemas.microsoft.com/office/drawing/2014/main" xmlns="" val="1320154963"/>
                    </a:ext>
                  </a:extLst>
                </a:gridCol>
                <a:gridCol w="2396682">
                  <a:extLst>
                    <a:ext uri="{9D8B030D-6E8A-4147-A177-3AD203B41FA5}">
                      <a16:colId xmlns:a16="http://schemas.microsoft.com/office/drawing/2014/main" xmlns="" val="481422842"/>
                    </a:ext>
                  </a:extLst>
                </a:gridCol>
                <a:gridCol w="1471580">
                  <a:extLst>
                    <a:ext uri="{9D8B030D-6E8A-4147-A177-3AD203B41FA5}">
                      <a16:colId xmlns:a16="http://schemas.microsoft.com/office/drawing/2014/main" xmlns="" val="3459467341"/>
                    </a:ext>
                  </a:extLst>
                </a:gridCol>
              </a:tblGrid>
              <a:tr h="1276350">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042685"/>
                  </a:ext>
                </a:extLst>
              </a:tr>
            </a:tbl>
          </a:graphicData>
        </a:graphic>
      </p:graphicFrame>
      <p:sp>
        <p:nvSpPr>
          <p:cNvPr id="108" name="Text Box 26"/>
          <p:cNvSpPr txBox="1">
            <a:spLocks noChangeArrowheads="1"/>
          </p:cNvSpPr>
          <p:nvPr/>
        </p:nvSpPr>
        <p:spPr bwMode="auto">
          <a:xfrm>
            <a:off x="3107871" y="3478765"/>
            <a:ext cx="1506219" cy="523220"/>
          </a:xfrm>
          <a:prstGeom prst="rect">
            <a:avLst/>
          </a:prstGeom>
          <a:noFill/>
          <a:ln w="9525">
            <a:noFill/>
            <a:miter lim="800000"/>
            <a:headEnd/>
            <a:tailEnd/>
          </a:ln>
        </p:spPr>
        <p:txBody>
          <a:bodyPr wrap="square" lIns="0" r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000000">
                    <a:lumMod val="65000"/>
                    <a:lumOff val="35000"/>
                  </a:srgbClr>
                </a:solidFill>
                <a:effectLst/>
                <a:uLnTx/>
                <a:uFillTx/>
                <a:latin typeface="Helvetica"/>
                <a:ea typeface="ＭＳ Ｐゴシック"/>
                <a:cs typeface="ＭＳ Ｐゴシック"/>
              </a:rPr>
              <a:t>Bankable Feasibility Study </a:t>
            </a:r>
            <a:endParaRPr kumimoji="0" lang="en-US" sz="1400" b="1" i="0" u="none" strike="noStrike" kern="1200" cap="none" spc="0" normalizeH="0" baseline="0" noProof="0" dirty="0">
              <a:ln>
                <a:noFill/>
              </a:ln>
              <a:solidFill>
                <a:srgbClr val="000000">
                  <a:lumMod val="65000"/>
                  <a:lumOff val="35000"/>
                </a:srgbClr>
              </a:solidFill>
              <a:effectLst/>
              <a:uLnTx/>
              <a:uFillTx/>
              <a:latin typeface="Helvetica"/>
              <a:ea typeface="ＭＳ Ｐゴシック"/>
              <a:cs typeface="ＭＳ Ｐゴシック"/>
            </a:endParaRPr>
          </a:p>
        </p:txBody>
      </p:sp>
      <p:sp>
        <p:nvSpPr>
          <p:cNvPr id="109" name="Text Box 25"/>
          <p:cNvSpPr txBox="1">
            <a:spLocks noChangeArrowheads="1"/>
          </p:cNvSpPr>
          <p:nvPr/>
        </p:nvSpPr>
        <p:spPr bwMode="auto">
          <a:xfrm>
            <a:off x="7102198" y="3478765"/>
            <a:ext cx="1366888" cy="52322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000000">
                    <a:lumMod val="65000"/>
                    <a:lumOff val="35000"/>
                  </a:srgbClr>
                </a:solidFill>
                <a:effectLst/>
                <a:uLnTx/>
                <a:uFillTx/>
                <a:latin typeface="Helvetica"/>
                <a:ea typeface="ＭＳ Ｐゴシック"/>
                <a:cs typeface="ＭＳ Ｐゴシック"/>
              </a:rPr>
              <a:t>Underground</a:t>
            </a:r>
            <a:br>
              <a:rPr kumimoji="0" lang="en-AU" sz="1400" b="1" i="0" u="none" strike="noStrike" kern="1200" cap="none" spc="0" normalizeH="0" baseline="0" noProof="0" dirty="0">
                <a:ln>
                  <a:noFill/>
                </a:ln>
                <a:solidFill>
                  <a:srgbClr val="000000">
                    <a:lumMod val="65000"/>
                    <a:lumOff val="35000"/>
                  </a:srgbClr>
                </a:solidFill>
                <a:effectLst/>
                <a:uLnTx/>
                <a:uFillTx/>
                <a:latin typeface="Helvetica"/>
                <a:ea typeface="ＭＳ Ｐゴシック"/>
                <a:cs typeface="ＭＳ Ｐゴシック"/>
              </a:rPr>
            </a:br>
            <a:r>
              <a:rPr kumimoji="0" lang="en-AU" sz="1400" b="1" i="0" u="none" strike="noStrike" kern="1200" cap="none" spc="0" normalizeH="0" baseline="0" noProof="0" dirty="0">
                <a:ln>
                  <a:noFill/>
                </a:ln>
                <a:solidFill>
                  <a:srgbClr val="000000">
                    <a:lumMod val="65000"/>
                    <a:lumOff val="35000"/>
                  </a:srgbClr>
                </a:solidFill>
                <a:effectLst/>
                <a:uLnTx/>
                <a:uFillTx/>
                <a:latin typeface="Helvetica"/>
                <a:ea typeface="ＭＳ Ｐゴシック"/>
                <a:cs typeface="ＭＳ Ｐゴシック"/>
              </a:rPr>
              <a:t>Construction</a:t>
            </a:r>
            <a:endParaRPr kumimoji="0" lang="en-US" sz="1400" b="1" i="0" u="none" strike="noStrike" kern="1200" cap="none" spc="0" normalizeH="0" baseline="0" noProof="0" dirty="0">
              <a:ln>
                <a:noFill/>
              </a:ln>
              <a:solidFill>
                <a:srgbClr val="000000">
                  <a:lumMod val="65000"/>
                  <a:lumOff val="35000"/>
                </a:srgbClr>
              </a:solidFill>
              <a:effectLst/>
              <a:uLnTx/>
              <a:uFillTx/>
              <a:latin typeface="Helvetica"/>
              <a:ea typeface="ＭＳ Ｐゴシック"/>
              <a:cs typeface="ＭＳ Ｐゴシック"/>
            </a:endParaRPr>
          </a:p>
        </p:txBody>
      </p:sp>
      <p:sp>
        <p:nvSpPr>
          <p:cNvPr id="114" name="Text Box 26"/>
          <p:cNvSpPr txBox="1">
            <a:spLocks noChangeArrowheads="1"/>
          </p:cNvSpPr>
          <p:nvPr/>
        </p:nvSpPr>
        <p:spPr bwMode="auto">
          <a:xfrm>
            <a:off x="2054163" y="3478765"/>
            <a:ext cx="1054797" cy="523220"/>
          </a:xfrm>
          <a:prstGeom prst="rect">
            <a:avLst/>
          </a:prstGeom>
          <a:noFill/>
          <a:ln w="9525">
            <a:noFill/>
            <a:miter lim="800000"/>
            <a:headEnd/>
            <a:tailEnd/>
          </a:ln>
        </p:spPr>
        <p:txBody>
          <a:bodyPr wrap="square" lIns="0" r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000000">
                    <a:lumMod val="65000"/>
                    <a:lumOff val="35000"/>
                  </a:srgbClr>
                </a:solidFill>
                <a:effectLst/>
                <a:uLnTx/>
                <a:uFillTx/>
                <a:latin typeface="Helvetica"/>
                <a:ea typeface="ＭＳ Ｐゴシック"/>
                <a:cs typeface="Arial"/>
              </a:rPr>
              <a:t>Exploration </a:t>
            </a:r>
            <a:br>
              <a:rPr kumimoji="0" lang="en-AU" sz="1400" b="1" i="0" u="none" strike="noStrike" kern="1200" cap="none" spc="0" normalizeH="0" baseline="0" noProof="0" dirty="0">
                <a:ln>
                  <a:noFill/>
                </a:ln>
                <a:solidFill>
                  <a:srgbClr val="000000">
                    <a:lumMod val="65000"/>
                    <a:lumOff val="35000"/>
                  </a:srgbClr>
                </a:solidFill>
                <a:effectLst/>
                <a:uLnTx/>
                <a:uFillTx/>
                <a:latin typeface="Helvetica"/>
                <a:ea typeface="ＭＳ Ｐゴシック"/>
                <a:cs typeface="Arial"/>
              </a:rPr>
            </a:br>
            <a:r>
              <a:rPr kumimoji="0" lang="en-AU" sz="1400" b="1" i="0" u="none" strike="noStrike" kern="1200" cap="none" spc="0" normalizeH="0" baseline="0" noProof="0" dirty="0">
                <a:ln>
                  <a:noFill/>
                </a:ln>
                <a:solidFill>
                  <a:srgbClr val="000000">
                    <a:lumMod val="65000"/>
                    <a:lumOff val="35000"/>
                  </a:srgbClr>
                </a:solidFill>
                <a:effectLst/>
                <a:uLnTx/>
                <a:uFillTx/>
                <a:latin typeface="Helvetica"/>
                <a:ea typeface="ＭＳ Ｐゴシック"/>
                <a:cs typeface="Arial"/>
              </a:rPr>
              <a:t>Drilling</a:t>
            </a:r>
            <a:endParaRPr kumimoji="0" lang="en-US" sz="1400" b="1" i="0" u="none" strike="noStrike" kern="1200" cap="none" spc="0" normalizeH="0" baseline="0" noProof="0" dirty="0">
              <a:ln>
                <a:noFill/>
              </a:ln>
              <a:solidFill>
                <a:srgbClr val="000000">
                  <a:lumMod val="65000"/>
                  <a:lumOff val="35000"/>
                </a:srgbClr>
              </a:solidFill>
              <a:effectLst/>
              <a:uLnTx/>
              <a:uFillTx/>
              <a:latin typeface="Helvetica"/>
              <a:ea typeface="ＭＳ Ｐゴシック"/>
              <a:cs typeface="Arial"/>
            </a:endParaRPr>
          </a:p>
        </p:txBody>
      </p:sp>
      <p:sp>
        <p:nvSpPr>
          <p:cNvPr id="104" name="AutoShape 20"/>
          <p:cNvSpPr>
            <a:spLocks noChangeArrowheads="1"/>
          </p:cNvSpPr>
          <p:nvPr/>
        </p:nvSpPr>
        <p:spPr bwMode="auto">
          <a:xfrm>
            <a:off x="2044701" y="2783658"/>
            <a:ext cx="6711949" cy="339852"/>
          </a:xfrm>
          <a:prstGeom prst="rightArrow">
            <a:avLst>
              <a:gd name="adj1" fmla="val 100000"/>
              <a:gd name="adj2" fmla="val 66021"/>
            </a:avLst>
          </a:prstGeom>
          <a:solidFill>
            <a:schemeClr val="bg2">
              <a:lumMod val="75000"/>
            </a:schemeClr>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Arial" charset="0"/>
              <a:ea typeface="ＭＳ Ｐゴシック" pitchFamily="34" charset="-128"/>
              <a:cs typeface="Arial"/>
            </a:endParaRPr>
          </a:p>
        </p:txBody>
      </p:sp>
      <p:sp>
        <p:nvSpPr>
          <p:cNvPr id="106" name="Text Box 36"/>
          <p:cNvSpPr txBox="1">
            <a:spLocks noChangeArrowheads="1"/>
          </p:cNvSpPr>
          <p:nvPr/>
        </p:nvSpPr>
        <p:spPr bwMode="auto">
          <a:xfrm>
            <a:off x="4669343" y="2799726"/>
            <a:ext cx="851322" cy="36960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FFFFFF"/>
                </a:solidFill>
                <a:effectLst/>
                <a:uLnTx/>
                <a:uFillTx/>
                <a:latin typeface="Helvetica"/>
                <a:ea typeface="ＭＳ Ｐゴシック"/>
                <a:cs typeface="ＭＳ Ｐゴシック"/>
              </a:rPr>
              <a:t>$300m</a:t>
            </a:r>
            <a:endParaRPr kumimoji="0" lang="en-US" sz="1400" b="1" i="0" u="none" strike="noStrike" kern="1200" cap="none" spc="0" normalizeH="0" baseline="0" noProof="0" dirty="0">
              <a:ln>
                <a:noFill/>
              </a:ln>
              <a:solidFill>
                <a:srgbClr val="FFFFFF"/>
              </a:solidFill>
              <a:effectLst/>
              <a:uLnTx/>
              <a:uFillTx/>
              <a:latin typeface="Helvetica"/>
              <a:ea typeface="ＭＳ Ｐゴシック"/>
              <a:cs typeface="ＭＳ Ｐゴシック"/>
            </a:endParaRPr>
          </a:p>
        </p:txBody>
      </p:sp>
      <p:sp>
        <p:nvSpPr>
          <p:cNvPr id="107" name="Text Box 36"/>
          <p:cNvSpPr txBox="1">
            <a:spLocks noChangeArrowheads="1"/>
          </p:cNvSpPr>
          <p:nvPr/>
        </p:nvSpPr>
        <p:spPr bwMode="auto">
          <a:xfrm>
            <a:off x="5453386" y="2799726"/>
            <a:ext cx="851322" cy="36960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FFFFFF"/>
                </a:solidFill>
                <a:effectLst/>
                <a:uLnTx/>
                <a:uFillTx/>
                <a:latin typeface="Helvetica"/>
                <a:ea typeface="ＭＳ Ｐゴシック"/>
                <a:cs typeface="ＭＳ Ｐゴシック"/>
              </a:rPr>
              <a:t>$200m</a:t>
            </a:r>
            <a:endParaRPr kumimoji="0" lang="en-US" sz="1400" b="1" i="0" u="none" strike="noStrike" kern="1200" cap="none" spc="0" normalizeH="0" baseline="0" noProof="0" dirty="0">
              <a:ln>
                <a:noFill/>
              </a:ln>
              <a:solidFill>
                <a:srgbClr val="FFFFFF"/>
              </a:solidFill>
              <a:effectLst/>
              <a:uLnTx/>
              <a:uFillTx/>
              <a:latin typeface="Helvetica"/>
              <a:ea typeface="ＭＳ Ｐゴシック"/>
              <a:cs typeface="ＭＳ Ｐゴシック"/>
            </a:endParaRPr>
          </a:p>
        </p:txBody>
      </p:sp>
      <p:sp>
        <p:nvSpPr>
          <p:cNvPr id="110" name="Text Box 36"/>
          <p:cNvSpPr txBox="1">
            <a:spLocks noChangeArrowheads="1"/>
          </p:cNvSpPr>
          <p:nvPr/>
        </p:nvSpPr>
        <p:spPr bwMode="auto">
          <a:xfrm>
            <a:off x="6226268" y="2799726"/>
            <a:ext cx="851322" cy="36960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FFFFFF"/>
                </a:solidFill>
                <a:effectLst/>
                <a:uLnTx/>
                <a:uFillTx/>
                <a:latin typeface="Helvetica"/>
                <a:ea typeface="ＭＳ Ｐゴシック"/>
                <a:cs typeface="ＭＳ Ｐゴシック"/>
              </a:rPr>
              <a:t>$150m</a:t>
            </a:r>
            <a:endParaRPr kumimoji="0" lang="en-US" sz="1400" b="1" i="0" u="none" strike="noStrike" kern="1200" cap="none" spc="0" normalizeH="0" baseline="0" noProof="0" dirty="0">
              <a:ln>
                <a:noFill/>
              </a:ln>
              <a:solidFill>
                <a:srgbClr val="FFFFFF"/>
              </a:solidFill>
              <a:effectLst/>
              <a:uLnTx/>
              <a:uFillTx/>
              <a:latin typeface="Helvetica"/>
              <a:ea typeface="ＭＳ Ｐゴシック"/>
              <a:cs typeface="ＭＳ Ｐゴシック"/>
            </a:endParaRPr>
          </a:p>
        </p:txBody>
      </p:sp>
      <p:sp>
        <p:nvSpPr>
          <p:cNvPr id="111" name="Text Box 36"/>
          <p:cNvSpPr txBox="1">
            <a:spLocks noChangeArrowheads="1"/>
          </p:cNvSpPr>
          <p:nvPr/>
        </p:nvSpPr>
        <p:spPr bwMode="auto">
          <a:xfrm>
            <a:off x="7004969" y="2799726"/>
            <a:ext cx="851322" cy="369601"/>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FFFFFF"/>
                </a:solidFill>
                <a:effectLst/>
                <a:uLnTx/>
                <a:uFillTx/>
                <a:latin typeface="Helvetica"/>
                <a:ea typeface="ＭＳ Ｐゴシック"/>
                <a:cs typeface="ＭＳ Ｐゴシック"/>
              </a:rPr>
              <a:t>$50m</a:t>
            </a:r>
            <a:endParaRPr kumimoji="0" lang="en-US" sz="1400" b="1" i="0" u="none" strike="noStrike" kern="1200" cap="none" spc="0" normalizeH="0" baseline="0" noProof="0" dirty="0">
              <a:ln>
                <a:noFill/>
              </a:ln>
              <a:solidFill>
                <a:srgbClr val="FFFFFF"/>
              </a:solidFill>
              <a:effectLst/>
              <a:uLnTx/>
              <a:uFillTx/>
              <a:latin typeface="Helvetica"/>
              <a:ea typeface="ＭＳ Ｐゴシック"/>
              <a:cs typeface="ＭＳ Ｐゴシック"/>
            </a:endParaRPr>
          </a:p>
        </p:txBody>
      </p:sp>
      <p:sp>
        <p:nvSpPr>
          <p:cNvPr id="112" name="Text Box 34"/>
          <p:cNvSpPr txBox="1">
            <a:spLocks noChangeArrowheads="1"/>
          </p:cNvSpPr>
          <p:nvPr/>
        </p:nvSpPr>
        <p:spPr bwMode="auto">
          <a:xfrm>
            <a:off x="2381770" y="2799726"/>
            <a:ext cx="732320" cy="36960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FFFFFF"/>
                </a:solidFill>
                <a:effectLst/>
                <a:uLnTx/>
                <a:uFillTx/>
                <a:latin typeface="Helvetica"/>
                <a:ea typeface="ＭＳ Ｐゴシック"/>
                <a:cs typeface="ＭＳ Ｐゴシック"/>
              </a:rPr>
              <a:t>$30m</a:t>
            </a:r>
            <a:endParaRPr kumimoji="0" lang="en-US" sz="1400" b="1" i="0" u="none" strike="noStrike" kern="1200" cap="none" spc="0" normalizeH="0" baseline="0" noProof="0" dirty="0">
              <a:ln>
                <a:noFill/>
              </a:ln>
              <a:solidFill>
                <a:srgbClr val="FFFFFF"/>
              </a:solidFill>
              <a:effectLst/>
              <a:uLnTx/>
              <a:uFillTx/>
              <a:latin typeface="Helvetica"/>
              <a:ea typeface="ＭＳ Ｐゴシック"/>
              <a:cs typeface="ＭＳ Ｐゴシック"/>
            </a:endParaRPr>
          </a:p>
        </p:txBody>
      </p:sp>
      <p:sp>
        <p:nvSpPr>
          <p:cNvPr id="113" name="Text Box 34"/>
          <p:cNvSpPr txBox="1">
            <a:spLocks noChangeArrowheads="1"/>
          </p:cNvSpPr>
          <p:nvPr/>
        </p:nvSpPr>
        <p:spPr bwMode="auto">
          <a:xfrm>
            <a:off x="3371867" y="2799726"/>
            <a:ext cx="732320" cy="36960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FFFFFF"/>
                </a:solidFill>
                <a:effectLst/>
                <a:uLnTx/>
                <a:uFillTx/>
                <a:latin typeface="Helvetica"/>
                <a:ea typeface="ＭＳ Ｐゴシック"/>
                <a:cs typeface="ＭＳ Ｐゴシック"/>
              </a:rPr>
              <a:t>$60m</a:t>
            </a:r>
            <a:endParaRPr kumimoji="0" lang="en-US" sz="1400" b="1" i="0" u="none" strike="noStrike" kern="1200" cap="none" spc="0" normalizeH="0" baseline="0" noProof="0" dirty="0">
              <a:ln>
                <a:noFill/>
              </a:ln>
              <a:solidFill>
                <a:srgbClr val="FFFFFF"/>
              </a:solidFill>
              <a:effectLst/>
              <a:uLnTx/>
              <a:uFillTx/>
              <a:latin typeface="Helvetica"/>
              <a:ea typeface="ＭＳ Ｐゴシック"/>
              <a:cs typeface="ＭＳ Ｐゴシック"/>
            </a:endParaRPr>
          </a:p>
        </p:txBody>
      </p:sp>
      <p:sp>
        <p:nvSpPr>
          <p:cNvPr id="115" name="Text Box 36"/>
          <p:cNvSpPr txBox="1">
            <a:spLocks noChangeArrowheads="1"/>
          </p:cNvSpPr>
          <p:nvPr/>
        </p:nvSpPr>
        <p:spPr bwMode="auto">
          <a:xfrm>
            <a:off x="7876430" y="2799726"/>
            <a:ext cx="880220" cy="30777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FFFFFF"/>
                </a:solidFill>
                <a:effectLst/>
                <a:uLnTx/>
                <a:uFillTx/>
                <a:latin typeface="Helvetica"/>
                <a:ea typeface="ＭＳ Ｐゴシック"/>
                <a:cs typeface="ＭＳ Ｐゴシック"/>
              </a:rPr>
              <a:t>$50m</a:t>
            </a:r>
            <a:endParaRPr kumimoji="0" lang="en-US" sz="1400" b="1" i="0" u="none" strike="noStrike" kern="1200" cap="none" spc="0" normalizeH="0" baseline="0" noProof="0" dirty="0">
              <a:ln>
                <a:noFill/>
              </a:ln>
              <a:solidFill>
                <a:srgbClr val="FFFFFF"/>
              </a:solidFill>
              <a:effectLst/>
              <a:uLnTx/>
              <a:uFillTx/>
              <a:latin typeface="Helvetica"/>
              <a:ea typeface="ＭＳ Ｐゴシック"/>
              <a:cs typeface="ＭＳ Ｐゴシック"/>
            </a:endParaRPr>
          </a:p>
        </p:txBody>
      </p:sp>
      <p:sp>
        <p:nvSpPr>
          <p:cNvPr id="116" name="AutoShape 20"/>
          <p:cNvSpPr>
            <a:spLocks noChangeArrowheads="1"/>
          </p:cNvSpPr>
          <p:nvPr/>
        </p:nvSpPr>
        <p:spPr bwMode="auto">
          <a:xfrm>
            <a:off x="2052639" y="4344780"/>
            <a:ext cx="6657974" cy="298066"/>
          </a:xfrm>
          <a:prstGeom prst="rightArrow">
            <a:avLst>
              <a:gd name="adj1" fmla="val 100000"/>
              <a:gd name="adj2" fmla="val 66021"/>
            </a:avLst>
          </a:prstGeom>
          <a:solidFill>
            <a:schemeClr val="bg1">
              <a:lumMod val="50000"/>
            </a:schemeClr>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charset="0"/>
              <a:ea typeface="ＭＳ Ｐゴシック" pitchFamily="34" charset="-128"/>
              <a:cs typeface="Arial"/>
            </a:endParaRPr>
          </a:p>
        </p:txBody>
      </p:sp>
      <p:sp>
        <p:nvSpPr>
          <p:cNvPr id="117" name="TextBox 37"/>
          <p:cNvSpPr txBox="1">
            <a:spLocks noChangeArrowheads="1"/>
          </p:cNvSpPr>
          <p:nvPr/>
        </p:nvSpPr>
        <p:spPr bwMode="auto">
          <a:xfrm>
            <a:off x="2057400" y="4338430"/>
            <a:ext cx="1231900" cy="30777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Helvetica"/>
                <a:ea typeface="ＭＳ Ｐゴシック"/>
                <a:cs typeface="ＭＳ Ｐゴシック"/>
              </a:rPr>
              <a:t>2008 - 2011</a:t>
            </a:r>
          </a:p>
        </p:txBody>
      </p:sp>
      <p:sp>
        <p:nvSpPr>
          <p:cNvPr id="118" name="TextBox 39"/>
          <p:cNvSpPr txBox="1">
            <a:spLocks noChangeArrowheads="1"/>
          </p:cNvSpPr>
          <p:nvPr/>
        </p:nvSpPr>
        <p:spPr bwMode="auto">
          <a:xfrm>
            <a:off x="3312346" y="4338430"/>
            <a:ext cx="673477" cy="30777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Helvetica"/>
                <a:ea typeface="ＭＳ Ｐゴシック"/>
                <a:cs typeface="ＭＳ Ｐゴシック"/>
              </a:rPr>
              <a:t>2012</a:t>
            </a:r>
          </a:p>
        </p:txBody>
      </p:sp>
      <p:sp>
        <p:nvSpPr>
          <p:cNvPr id="119" name="TextBox 41"/>
          <p:cNvSpPr txBox="1">
            <a:spLocks noChangeArrowheads="1"/>
          </p:cNvSpPr>
          <p:nvPr/>
        </p:nvSpPr>
        <p:spPr bwMode="auto">
          <a:xfrm>
            <a:off x="4254598" y="4338430"/>
            <a:ext cx="675021" cy="30777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Helvetica"/>
                <a:ea typeface="ＭＳ Ｐゴシック"/>
                <a:cs typeface="ＭＳ Ｐゴシック"/>
              </a:rPr>
              <a:t>2013</a:t>
            </a:r>
          </a:p>
        </p:txBody>
      </p:sp>
      <p:sp>
        <p:nvSpPr>
          <p:cNvPr id="120" name="TextBox 43"/>
          <p:cNvSpPr txBox="1">
            <a:spLocks noChangeArrowheads="1"/>
          </p:cNvSpPr>
          <p:nvPr/>
        </p:nvSpPr>
        <p:spPr bwMode="auto">
          <a:xfrm>
            <a:off x="5266358" y="4338430"/>
            <a:ext cx="673477" cy="30777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Helvetica"/>
                <a:ea typeface="ＭＳ Ｐゴシック"/>
                <a:cs typeface="ＭＳ Ｐゴシック"/>
              </a:rPr>
              <a:t>2014</a:t>
            </a:r>
          </a:p>
        </p:txBody>
      </p:sp>
      <p:sp>
        <p:nvSpPr>
          <p:cNvPr id="121" name="TextBox 45"/>
          <p:cNvSpPr txBox="1">
            <a:spLocks noChangeArrowheads="1"/>
          </p:cNvSpPr>
          <p:nvPr/>
        </p:nvSpPr>
        <p:spPr bwMode="auto">
          <a:xfrm>
            <a:off x="6197453" y="4338430"/>
            <a:ext cx="673477" cy="30777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Helvetica"/>
                <a:ea typeface="ＭＳ Ｐゴシック"/>
                <a:cs typeface="ＭＳ Ｐゴシック"/>
              </a:rPr>
              <a:t>2015</a:t>
            </a:r>
          </a:p>
        </p:txBody>
      </p:sp>
      <p:sp>
        <p:nvSpPr>
          <p:cNvPr id="122" name="TextBox 47"/>
          <p:cNvSpPr txBox="1">
            <a:spLocks noChangeArrowheads="1"/>
          </p:cNvSpPr>
          <p:nvPr/>
        </p:nvSpPr>
        <p:spPr bwMode="auto">
          <a:xfrm>
            <a:off x="7139703" y="4338430"/>
            <a:ext cx="675021" cy="30777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Helvetica"/>
                <a:ea typeface="ＭＳ Ｐゴシック"/>
                <a:cs typeface="ＭＳ Ｐゴシック"/>
              </a:rPr>
              <a:t>2016</a:t>
            </a:r>
          </a:p>
        </p:txBody>
      </p:sp>
      <p:sp>
        <p:nvSpPr>
          <p:cNvPr id="123" name="TextBox 49"/>
          <p:cNvSpPr txBox="1">
            <a:spLocks noChangeArrowheads="1"/>
          </p:cNvSpPr>
          <p:nvPr/>
        </p:nvSpPr>
        <p:spPr bwMode="auto">
          <a:xfrm>
            <a:off x="8015532" y="4338430"/>
            <a:ext cx="675022" cy="30777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Helvetica"/>
                <a:ea typeface="ＭＳ Ｐゴシック"/>
                <a:cs typeface="ＭＳ Ｐゴシック"/>
              </a:rPr>
              <a:t>2017</a:t>
            </a:r>
          </a:p>
        </p:txBody>
      </p:sp>
      <p:sp>
        <p:nvSpPr>
          <p:cNvPr id="125" name="Text Box 34"/>
          <p:cNvSpPr txBox="1">
            <a:spLocks noChangeArrowheads="1"/>
          </p:cNvSpPr>
          <p:nvPr/>
        </p:nvSpPr>
        <p:spPr bwMode="auto">
          <a:xfrm>
            <a:off x="83121" y="2793109"/>
            <a:ext cx="1993964" cy="307777"/>
          </a:xfrm>
          <a:prstGeom prst="rect">
            <a:avLst/>
          </a:prstGeom>
          <a:noFill/>
          <a:ln w="9525">
            <a:noFill/>
            <a:miter lim="800000"/>
            <a:headEnd/>
            <a:tailEnd/>
          </a:ln>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C5D1D7">
                    <a:lumMod val="50000"/>
                  </a:srgbClr>
                </a:solidFill>
                <a:effectLst/>
                <a:uLnTx/>
                <a:uFillTx/>
                <a:latin typeface="Helvetica"/>
                <a:ea typeface="ＭＳ Ｐゴシック"/>
                <a:cs typeface="ＭＳ Ｐゴシック"/>
              </a:rPr>
              <a:t>EXPENDITURES</a:t>
            </a:r>
            <a:endParaRPr kumimoji="0" lang="en-US" sz="1400" b="1" i="0" u="none" strike="noStrike" kern="1200" cap="none" spc="0" normalizeH="0" baseline="0" noProof="0" dirty="0">
              <a:ln>
                <a:noFill/>
              </a:ln>
              <a:solidFill>
                <a:srgbClr val="C5D1D7">
                  <a:lumMod val="50000"/>
                </a:srgbClr>
              </a:solidFill>
              <a:effectLst/>
              <a:uLnTx/>
              <a:uFillTx/>
              <a:latin typeface="Helvetica"/>
              <a:ea typeface="ＭＳ Ｐゴシック"/>
              <a:cs typeface="ＭＳ Ｐゴシック"/>
            </a:endParaRPr>
          </a:p>
        </p:txBody>
      </p:sp>
      <p:sp>
        <p:nvSpPr>
          <p:cNvPr id="126" name="Text Box 34"/>
          <p:cNvSpPr txBox="1">
            <a:spLocks noChangeArrowheads="1"/>
          </p:cNvSpPr>
          <p:nvPr/>
        </p:nvSpPr>
        <p:spPr bwMode="auto">
          <a:xfrm>
            <a:off x="-6350" y="2197665"/>
            <a:ext cx="2078672" cy="307777"/>
          </a:xfrm>
          <a:prstGeom prst="rect">
            <a:avLst/>
          </a:prstGeom>
          <a:noFill/>
          <a:ln w="9525">
            <a:noFill/>
            <a:miter lim="800000"/>
            <a:headEnd/>
            <a:tailEnd/>
          </a:ln>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6E5524"/>
                </a:solidFill>
                <a:effectLst/>
                <a:uLnTx/>
                <a:uFillTx/>
                <a:latin typeface="Helvetica"/>
                <a:ea typeface="ＭＳ Ｐゴシック"/>
                <a:cs typeface="ＭＳ Ｐゴシック"/>
              </a:rPr>
              <a:t>FINANCING</a:t>
            </a:r>
            <a:endParaRPr kumimoji="0" lang="en-US" sz="1400" b="1" i="0" u="none" strike="noStrike" kern="1200" cap="none" spc="0" normalizeH="0" baseline="0" noProof="0" dirty="0">
              <a:ln>
                <a:noFill/>
              </a:ln>
              <a:solidFill>
                <a:srgbClr val="6E5524"/>
              </a:solidFill>
              <a:effectLst/>
              <a:uLnTx/>
              <a:uFillTx/>
              <a:latin typeface="Helvetica"/>
              <a:ea typeface="ＭＳ Ｐゴシック"/>
              <a:cs typeface="ＭＳ Ｐゴシック"/>
            </a:endParaRPr>
          </a:p>
        </p:txBody>
      </p:sp>
      <p:sp>
        <p:nvSpPr>
          <p:cNvPr id="127" name="Text Box 34"/>
          <p:cNvSpPr txBox="1">
            <a:spLocks noChangeArrowheads="1"/>
          </p:cNvSpPr>
          <p:nvPr/>
        </p:nvSpPr>
        <p:spPr bwMode="auto">
          <a:xfrm>
            <a:off x="448310" y="4335029"/>
            <a:ext cx="1617662" cy="307777"/>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000000">
                    <a:lumMod val="65000"/>
                    <a:lumOff val="35000"/>
                  </a:srgbClr>
                </a:solidFill>
                <a:effectLst/>
                <a:uLnTx/>
                <a:uFillTx/>
                <a:latin typeface="Helvetica"/>
                <a:ea typeface="ＭＳ Ｐゴシック"/>
                <a:cs typeface="ＭＳ Ｐゴシック"/>
              </a:rPr>
              <a:t>TIMELINE</a:t>
            </a:r>
            <a:endParaRPr kumimoji="0" lang="en-US" sz="1400" b="1" i="0" u="none" strike="noStrike" kern="1200" cap="none" spc="0" normalizeH="0" baseline="0" noProof="0" dirty="0">
              <a:ln>
                <a:noFill/>
              </a:ln>
              <a:solidFill>
                <a:srgbClr val="000000">
                  <a:lumMod val="65000"/>
                  <a:lumOff val="35000"/>
                </a:srgbClr>
              </a:solidFill>
              <a:effectLst/>
              <a:uLnTx/>
              <a:uFillTx/>
              <a:latin typeface="Helvetica"/>
              <a:ea typeface="ＭＳ Ｐゴシック"/>
              <a:cs typeface="ＭＳ Ｐゴシック"/>
            </a:endParaRPr>
          </a:p>
        </p:txBody>
      </p:sp>
      <p:sp>
        <p:nvSpPr>
          <p:cNvPr id="128" name="Text Box 34"/>
          <p:cNvSpPr txBox="1">
            <a:spLocks noChangeArrowheads="1"/>
          </p:cNvSpPr>
          <p:nvPr/>
        </p:nvSpPr>
        <p:spPr bwMode="auto">
          <a:xfrm>
            <a:off x="121221" y="3576712"/>
            <a:ext cx="1938401" cy="307777"/>
          </a:xfrm>
          <a:prstGeom prst="rect">
            <a:avLst/>
          </a:prstGeom>
          <a:noFill/>
          <a:ln w="9525">
            <a:noFill/>
            <a:miter lim="800000"/>
            <a:headEnd/>
            <a:tailEnd/>
          </a:ln>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000000">
                    <a:lumMod val="65000"/>
                    <a:lumOff val="35000"/>
                  </a:srgbClr>
                </a:solidFill>
                <a:effectLst/>
                <a:uLnTx/>
                <a:uFillTx/>
                <a:latin typeface="Helvetica"/>
                <a:ea typeface="ＭＳ Ｐゴシック"/>
                <a:cs typeface="ＭＳ Ｐゴシック"/>
              </a:rPr>
              <a:t>TECHNICAL PHASE</a:t>
            </a:r>
            <a:endParaRPr kumimoji="0" lang="en-US" sz="1400" b="1" i="0" u="none" strike="noStrike" kern="1200" cap="none" spc="0" normalizeH="0" baseline="0" noProof="0" dirty="0">
              <a:ln>
                <a:noFill/>
              </a:ln>
              <a:solidFill>
                <a:srgbClr val="000000">
                  <a:lumMod val="65000"/>
                  <a:lumOff val="35000"/>
                </a:srgbClr>
              </a:solidFill>
              <a:effectLst/>
              <a:uLnTx/>
              <a:uFillTx/>
              <a:latin typeface="Helvetica"/>
              <a:ea typeface="ＭＳ Ｐゴシック"/>
              <a:cs typeface="ＭＳ Ｐゴシック"/>
            </a:endParaRPr>
          </a:p>
        </p:txBody>
      </p:sp>
      <p:sp>
        <p:nvSpPr>
          <p:cNvPr id="129" name="Text Box 26"/>
          <p:cNvSpPr txBox="1">
            <a:spLocks noChangeArrowheads="1"/>
          </p:cNvSpPr>
          <p:nvPr/>
        </p:nvSpPr>
        <p:spPr bwMode="auto">
          <a:xfrm>
            <a:off x="4827945" y="3478765"/>
            <a:ext cx="1952466" cy="523220"/>
          </a:xfrm>
          <a:prstGeom prst="rect">
            <a:avLst/>
          </a:prstGeom>
          <a:noFill/>
          <a:ln w="9525">
            <a:noFill/>
            <a:miter lim="800000"/>
            <a:headEnd/>
            <a:tailEnd/>
          </a:ln>
        </p:spPr>
        <p:txBody>
          <a:bodyPr r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000000">
                    <a:lumMod val="65000"/>
                    <a:lumOff val="35000"/>
                  </a:srgbClr>
                </a:solidFill>
                <a:effectLst/>
                <a:uLnTx/>
                <a:uFillTx/>
                <a:latin typeface="Helvetica"/>
                <a:ea typeface="ＭＳ Ｐゴシック"/>
                <a:cs typeface="Arial"/>
              </a:rPr>
              <a:t>Open Pit Construction</a:t>
            </a:r>
            <a:endParaRPr kumimoji="0" lang="en-US" sz="1400" b="1" i="0" u="none" strike="noStrike" kern="1200" cap="none" spc="0" normalizeH="0" baseline="0" noProof="0" dirty="0">
              <a:ln>
                <a:noFill/>
              </a:ln>
              <a:solidFill>
                <a:srgbClr val="000000">
                  <a:lumMod val="65000"/>
                  <a:lumOff val="35000"/>
                </a:srgbClr>
              </a:solidFill>
              <a:effectLst/>
              <a:uLnTx/>
              <a:uFillTx/>
              <a:latin typeface="Helvetica"/>
              <a:ea typeface="ＭＳ Ｐゴシック"/>
              <a:cs typeface="Arial"/>
            </a:endParaRPr>
          </a:p>
        </p:txBody>
      </p:sp>
      <p:grpSp>
        <p:nvGrpSpPr>
          <p:cNvPr id="4" name="Group 3"/>
          <p:cNvGrpSpPr/>
          <p:nvPr/>
        </p:nvGrpSpPr>
        <p:grpSpPr>
          <a:xfrm>
            <a:off x="2052524" y="1794870"/>
            <a:ext cx="6496165" cy="892382"/>
            <a:chOff x="2001791" y="2514399"/>
            <a:chExt cx="6553213" cy="754997"/>
          </a:xfrm>
        </p:grpSpPr>
        <p:sp>
          <p:nvSpPr>
            <p:cNvPr id="98" name="Rectangle 18"/>
            <p:cNvSpPr>
              <a:spLocks noChangeArrowheads="1"/>
            </p:cNvSpPr>
            <p:nvPr/>
          </p:nvSpPr>
          <p:spPr bwMode="auto">
            <a:xfrm>
              <a:off x="6120032" y="2555240"/>
              <a:ext cx="170723" cy="366713"/>
            </a:xfrm>
            <a:prstGeom prst="rect">
              <a:avLst/>
            </a:prstGeom>
            <a:noFill/>
            <a:ln w="12700">
              <a:noFill/>
              <a:miter lim="800000"/>
              <a:headEnd type="none" w="sm" len="sm"/>
              <a:tailEnd type="none" w="sm" len="sm"/>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rial" charset="0"/>
                <a:ea typeface="ＭＳ Ｐゴシック" pitchFamily="34" charset="-128"/>
                <a:cs typeface="Arial"/>
              </a:endParaRPr>
            </a:p>
          </p:txBody>
        </p:sp>
        <p:grpSp>
          <p:nvGrpSpPr>
            <p:cNvPr id="3" name="Group 2"/>
            <p:cNvGrpSpPr/>
            <p:nvPr/>
          </p:nvGrpSpPr>
          <p:grpSpPr>
            <a:xfrm>
              <a:off x="2001791" y="2514399"/>
              <a:ext cx="6553213" cy="754997"/>
              <a:chOff x="2001791" y="2714390"/>
              <a:chExt cx="6553213" cy="574618"/>
            </a:xfrm>
          </p:grpSpPr>
          <p:sp>
            <p:nvSpPr>
              <p:cNvPr id="99" name="Text Box 30"/>
              <p:cNvSpPr txBox="1">
                <a:spLocks noChangeArrowheads="1"/>
              </p:cNvSpPr>
              <p:nvPr/>
            </p:nvSpPr>
            <p:spPr bwMode="auto">
              <a:xfrm>
                <a:off x="4665101" y="2891307"/>
                <a:ext cx="2305296" cy="397439"/>
              </a:xfrm>
              <a:prstGeom prst="rect">
                <a:avLst/>
              </a:prstGeom>
              <a:solidFill>
                <a:srgbClr val="DCCDCA"/>
              </a:solidFill>
              <a:ln w="9525">
                <a:noFill/>
                <a:miter lim="800000"/>
                <a:headEnd/>
                <a:tailEnd/>
              </a:ln>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000000">
                        <a:lumMod val="85000"/>
                        <a:lumOff val="15000"/>
                      </a:srgbClr>
                    </a:solidFill>
                    <a:effectLst/>
                    <a:uLnTx/>
                    <a:uFillTx/>
                    <a:latin typeface="Helvetica"/>
                    <a:ea typeface="ＭＳ Ｐゴシック"/>
                    <a:cs typeface="ＭＳ Ｐゴシック"/>
                  </a:rPr>
                  <a:t>Debt Financing</a:t>
                </a:r>
                <a:br>
                  <a:rPr kumimoji="0" lang="en-AU" sz="1400" b="1" i="0" u="none" strike="noStrike" kern="1200" cap="none" spc="0" normalizeH="0" baseline="0" noProof="0" dirty="0">
                    <a:ln>
                      <a:noFill/>
                    </a:ln>
                    <a:solidFill>
                      <a:srgbClr val="000000">
                        <a:lumMod val="85000"/>
                        <a:lumOff val="15000"/>
                      </a:srgbClr>
                    </a:solidFill>
                    <a:effectLst/>
                    <a:uLnTx/>
                    <a:uFillTx/>
                    <a:latin typeface="Helvetica"/>
                    <a:ea typeface="ＭＳ Ｐゴシック"/>
                    <a:cs typeface="ＭＳ Ｐゴシック"/>
                  </a:rPr>
                </a:br>
                <a:r>
                  <a:rPr kumimoji="0" lang="en-AU" sz="1400" b="1" i="0" u="none" strike="noStrike" kern="1200" cap="none" spc="0" normalizeH="0" baseline="0" noProof="0" dirty="0">
                    <a:ln>
                      <a:noFill/>
                    </a:ln>
                    <a:solidFill>
                      <a:srgbClr val="000000">
                        <a:lumMod val="85000"/>
                        <a:lumOff val="15000"/>
                      </a:srgbClr>
                    </a:solidFill>
                    <a:effectLst/>
                    <a:uLnTx/>
                    <a:uFillTx/>
                    <a:latin typeface="Helvetica"/>
                    <a:ea typeface="ＭＳ Ｐゴシック"/>
                    <a:cs typeface="ＭＳ Ｐゴシック"/>
                  </a:rPr>
                  <a:t>Stock Exchange</a:t>
                </a:r>
                <a:endParaRPr kumimoji="0" lang="en-US" sz="1400" b="1" i="0" u="none" strike="noStrike" kern="1200" cap="none" spc="0" normalizeH="0" baseline="0" noProof="0" dirty="0">
                  <a:ln>
                    <a:noFill/>
                  </a:ln>
                  <a:solidFill>
                    <a:srgbClr val="000000">
                      <a:lumMod val="85000"/>
                      <a:lumOff val="15000"/>
                    </a:srgbClr>
                  </a:solidFill>
                  <a:effectLst/>
                  <a:uLnTx/>
                  <a:uFillTx/>
                  <a:latin typeface="Helvetica"/>
                  <a:ea typeface="ＭＳ Ｐゴシック"/>
                  <a:cs typeface="ＭＳ Ｐゴシック"/>
                </a:endParaRPr>
              </a:p>
            </p:txBody>
          </p:sp>
          <p:sp>
            <p:nvSpPr>
              <p:cNvPr id="100" name="Text Box 30"/>
              <p:cNvSpPr txBox="1">
                <a:spLocks noChangeArrowheads="1"/>
              </p:cNvSpPr>
              <p:nvPr/>
            </p:nvSpPr>
            <p:spPr bwMode="auto">
              <a:xfrm>
                <a:off x="2001791" y="2890790"/>
                <a:ext cx="1092616" cy="398216"/>
              </a:xfrm>
              <a:prstGeom prst="rect">
                <a:avLst/>
              </a:prstGeom>
              <a:solidFill>
                <a:schemeClr val="accent2">
                  <a:lumMod val="20000"/>
                  <a:lumOff val="80000"/>
                </a:schemeClr>
              </a:solidFill>
              <a:ln w="9525">
                <a:noFill/>
                <a:miter lim="800000"/>
                <a:headEnd/>
                <a:tailEnd/>
              </a:ln>
            </p:spPr>
            <p:txBody>
              <a:bodyPr wrap="square" lIns="0" rIns="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000000">
                        <a:lumMod val="65000"/>
                        <a:lumOff val="35000"/>
                      </a:srgbClr>
                    </a:solidFill>
                    <a:effectLst/>
                    <a:uLnTx/>
                    <a:uFillTx/>
                    <a:latin typeface="Helvetica"/>
                    <a:ea typeface="ＭＳ Ｐゴシック"/>
                    <a:cs typeface="ＭＳ Ｐゴシック"/>
                  </a:rPr>
                  <a:t>Venture Exchange</a:t>
                </a:r>
                <a:endParaRPr kumimoji="0" lang="en-US" sz="1400" b="1" i="0" u="none" strike="noStrike" kern="1200" cap="none" spc="0" normalizeH="0" baseline="0" noProof="0" dirty="0">
                  <a:ln>
                    <a:noFill/>
                  </a:ln>
                  <a:solidFill>
                    <a:srgbClr val="000000">
                      <a:lumMod val="65000"/>
                      <a:lumOff val="35000"/>
                    </a:srgbClr>
                  </a:solidFill>
                  <a:effectLst/>
                  <a:uLnTx/>
                  <a:uFillTx/>
                  <a:latin typeface="Helvetica"/>
                  <a:ea typeface="ＭＳ Ｐゴシック"/>
                  <a:cs typeface="ＭＳ Ｐゴシック"/>
                </a:endParaRPr>
              </a:p>
            </p:txBody>
          </p:sp>
          <p:sp>
            <p:nvSpPr>
              <p:cNvPr id="102" name="Text Box 30"/>
              <p:cNvSpPr txBox="1">
                <a:spLocks noChangeArrowheads="1"/>
              </p:cNvSpPr>
              <p:nvPr/>
            </p:nvSpPr>
            <p:spPr bwMode="auto">
              <a:xfrm>
                <a:off x="3104817" y="2890792"/>
                <a:ext cx="1548130" cy="398216"/>
              </a:xfrm>
              <a:prstGeom prst="rect">
                <a:avLst/>
              </a:prstGeom>
              <a:solidFill>
                <a:schemeClr val="accent2">
                  <a:lumMod val="20000"/>
                  <a:lumOff val="80000"/>
                </a:schemeClr>
              </a:solidFill>
              <a:ln w="9525">
                <a:noFill/>
                <a:miter lim="800000"/>
                <a:headEnd/>
                <a:tailEnd/>
              </a:ln>
            </p:spPr>
            <p:txBody>
              <a:bodyPr wrap="square" lIns="0" rIns="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000000">
                        <a:lumMod val="65000"/>
                        <a:lumOff val="35000"/>
                      </a:srgbClr>
                    </a:solidFill>
                    <a:effectLst/>
                    <a:uLnTx/>
                    <a:uFillTx/>
                    <a:latin typeface="Helvetica"/>
                    <a:ea typeface="ＭＳ Ｐゴシック"/>
                    <a:cs typeface="ＭＳ Ｐゴシック"/>
                  </a:rPr>
                  <a:t>Strategic Toehold</a:t>
                </a:r>
                <a:br>
                  <a:rPr kumimoji="0" lang="en-AU" sz="1400" b="1" i="0" u="none" strike="noStrike" kern="1200" cap="none" spc="0" normalizeH="0" baseline="0" noProof="0" dirty="0">
                    <a:ln>
                      <a:noFill/>
                    </a:ln>
                    <a:solidFill>
                      <a:srgbClr val="000000">
                        <a:lumMod val="65000"/>
                        <a:lumOff val="35000"/>
                      </a:srgbClr>
                    </a:solidFill>
                    <a:effectLst/>
                    <a:uLnTx/>
                    <a:uFillTx/>
                    <a:latin typeface="Helvetica"/>
                    <a:ea typeface="ＭＳ Ｐゴシック"/>
                    <a:cs typeface="ＭＳ Ｐゴシック"/>
                  </a:rPr>
                </a:br>
                <a:r>
                  <a:rPr kumimoji="0" lang="en-AU" sz="1400" b="1" i="0" u="none" strike="noStrike" kern="1200" cap="none" spc="0" normalizeH="0" baseline="0" noProof="0" dirty="0">
                    <a:ln>
                      <a:noFill/>
                    </a:ln>
                    <a:solidFill>
                      <a:srgbClr val="000000">
                        <a:lumMod val="65000"/>
                        <a:lumOff val="35000"/>
                      </a:srgbClr>
                    </a:solidFill>
                    <a:effectLst/>
                    <a:uLnTx/>
                    <a:uFillTx/>
                    <a:latin typeface="Helvetica"/>
                    <a:ea typeface="ＭＳ Ｐゴシック"/>
                    <a:cs typeface="ＭＳ Ｐゴシック"/>
                  </a:rPr>
                  <a:t>Stock Exchange</a:t>
                </a:r>
                <a:endParaRPr kumimoji="0" lang="en-US" sz="1400" b="1" i="0" u="none" strike="noStrike" kern="1200" cap="none" spc="0" normalizeH="0" baseline="0" noProof="0" dirty="0">
                  <a:ln>
                    <a:noFill/>
                  </a:ln>
                  <a:solidFill>
                    <a:srgbClr val="000000">
                      <a:lumMod val="65000"/>
                      <a:lumOff val="35000"/>
                    </a:srgbClr>
                  </a:solidFill>
                  <a:effectLst/>
                  <a:uLnTx/>
                  <a:uFillTx/>
                  <a:latin typeface="Helvetica"/>
                  <a:ea typeface="ＭＳ Ｐゴシック"/>
                  <a:cs typeface="ＭＳ Ｐゴシック"/>
                </a:endParaRPr>
              </a:p>
            </p:txBody>
          </p:sp>
          <p:sp>
            <p:nvSpPr>
              <p:cNvPr id="124" name="Text Box 30"/>
              <p:cNvSpPr txBox="1">
                <a:spLocks noChangeArrowheads="1"/>
              </p:cNvSpPr>
              <p:nvPr/>
            </p:nvSpPr>
            <p:spPr bwMode="auto">
              <a:xfrm>
                <a:off x="4670226" y="2714390"/>
                <a:ext cx="3884777" cy="166545"/>
              </a:xfrm>
              <a:prstGeom prst="rect">
                <a:avLst/>
              </a:prstGeom>
              <a:solidFill>
                <a:srgbClr val="DCCDCA"/>
              </a:solidFill>
              <a:ln w="9525">
                <a:noFill/>
                <a:miter lim="800000"/>
                <a:headEnd/>
                <a:tailEnd/>
              </a:ln>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000000">
                        <a:lumMod val="85000"/>
                        <a:lumOff val="15000"/>
                      </a:srgbClr>
                    </a:solidFill>
                    <a:effectLst/>
                    <a:uLnTx/>
                    <a:uFillTx/>
                    <a:latin typeface="Helvetica"/>
                    <a:ea typeface="ＭＳ Ｐゴシック"/>
                    <a:cs typeface="ＭＳ Ｐゴシック"/>
                  </a:rPr>
                  <a:t>Possible Acquisition by Senior Miners</a:t>
                </a:r>
                <a:endParaRPr kumimoji="0" lang="en-US" sz="1400" b="1" i="0" u="none" strike="noStrike" kern="1200" cap="none" spc="0" normalizeH="0" baseline="0" noProof="0" dirty="0">
                  <a:ln>
                    <a:noFill/>
                  </a:ln>
                  <a:solidFill>
                    <a:srgbClr val="000000">
                      <a:lumMod val="85000"/>
                      <a:lumOff val="15000"/>
                    </a:srgbClr>
                  </a:solidFill>
                  <a:effectLst/>
                  <a:uLnTx/>
                  <a:uFillTx/>
                  <a:latin typeface="Helvetica"/>
                  <a:ea typeface="ＭＳ Ｐゴシック"/>
                  <a:cs typeface="ＭＳ Ｐゴシック"/>
                </a:endParaRPr>
              </a:p>
            </p:txBody>
          </p:sp>
          <p:sp>
            <p:nvSpPr>
              <p:cNvPr id="131" name="Text Box 30"/>
              <p:cNvSpPr txBox="1">
                <a:spLocks noChangeArrowheads="1"/>
              </p:cNvSpPr>
              <p:nvPr/>
            </p:nvSpPr>
            <p:spPr bwMode="auto">
              <a:xfrm>
                <a:off x="6982460" y="2890792"/>
                <a:ext cx="1572544" cy="396039"/>
              </a:xfrm>
              <a:prstGeom prst="rect">
                <a:avLst/>
              </a:prstGeom>
              <a:solidFill>
                <a:srgbClr val="C5D1D7"/>
              </a:solidFill>
              <a:ln w="9525">
                <a:noFill/>
                <a:miter lim="800000"/>
                <a:headEnd/>
                <a:tailEnd/>
              </a:ln>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400" b="1" i="0" u="none" strike="noStrike" kern="1200" cap="none" spc="0" normalizeH="0" baseline="0" noProof="0" dirty="0">
                    <a:ln>
                      <a:noFill/>
                    </a:ln>
                    <a:solidFill>
                      <a:srgbClr val="000000">
                        <a:lumMod val="85000"/>
                        <a:lumOff val="15000"/>
                      </a:srgbClr>
                    </a:solidFill>
                    <a:effectLst/>
                    <a:uLnTx/>
                    <a:uFillTx/>
                    <a:latin typeface="Helvetica"/>
                    <a:ea typeface="ＭＳ Ｐゴシック"/>
                    <a:cs typeface="Arial"/>
                  </a:rPr>
                  <a:t>Internal Mine</a:t>
                </a:r>
                <a:br>
                  <a:rPr kumimoji="0" lang="en-AU" sz="1400" b="1" i="0" u="none" strike="noStrike" kern="1200" cap="none" spc="0" normalizeH="0" baseline="0" noProof="0" dirty="0">
                    <a:ln>
                      <a:noFill/>
                    </a:ln>
                    <a:solidFill>
                      <a:srgbClr val="000000">
                        <a:lumMod val="85000"/>
                        <a:lumOff val="15000"/>
                      </a:srgbClr>
                    </a:solidFill>
                    <a:effectLst/>
                    <a:uLnTx/>
                    <a:uFillTx/>
                    <a:latin typeface="Helvetica"/>
                    <a:ea typeface="ＭＳ Ｐゴシック"/>
                    <a:cs typeface="Arial"/>
                  </a:rPr>
                </a:br>
                <a:r>
                  <a:rPr kumimoji="0" lang="en-AU" sz="1400" b="1" i="0" u="none" strike="noStrike" kern="1200" cap="none" spc="0" normalizeH="0" baseline="0" noProof="0" dirty="0">
                    <a:ln>
                      <a:noFill/>
                    </a:ln>
                    <a:solidFill>
                      <a:srgbClr val="000000">
                        <a:lumMod val="85000"/>
                        <a:lumOff val="15000"/>
                      </a:srgbClr>
                    </a:solidFill>
                    <a:effectLst/>
                    <a:uLnTx/>
                    <a:uFillTx/>
                    <a:latin typeface="Helvetica"/>
                    <a:ea typeface="ＭＳ Ｐゴシック"/>
                    <a:cs typeface="Arial"/>
                  </a:rPr>
                  <a:t> Cash Flows</a:t>
                </a:r>
                <a:endParaRPr kumimoji="0" lang="en-US" sz="1400" b="1" i="0" u="none" strike="noStrike" kern="1200" cap="none" spc="0" normalizeH="0" baseline="0" noProof="0" dirty="0">
                  <a:ln>
                    <a:noFill/>
                  </a:ln>
                  <a:solidFill>
                    <a:srgbClr val="000000">
                      <a:lumMod val="85000"/>
                      <a:lumOff val="15000"/>
                    </a:srgbClr>
                  </a:solidFill>
                  <a:effectLst/>
                  <a:uLnTx/>
                  <a:uFillTx/>
                  <a:latin typeface="Helvetica"/>
                  <a:ea typeface="ＭＳ Ｐゴシック"/>
                  <a:cs typeface="Arial"/>
                </a:endParaRPr>
              </a:p>
            </p:txBody>
          </p:sp>
        </p:grpSp>
      </p:grpSp>
      <p:sp>
        <p:nvSpPr>
          <p:cNvPr id="46" name="Arrow: Left-Right 45"/>
          <p:cNvSpPr/>
          <p:nvPr/>
        </p:nvSpPr>
        <p:spPr bwMode="auto">
          <a:xfrm>
            <a:off x="1954423" y="5071471"/>
            <a:ext cx="6738727" cy="198120"/>
          </a:xfrm>
          <a:prstGeom prst="leftRightArrow">
            <a:avLst>
              <a:gd name="adj1" fmla="val 63710"/>
              <a:gd name="adj2" fmla="val 50000"/>
            </a:avLst>
          </a:prstGeom>
          <a:gradFill flip="none" rotWithShape="1">
            <a:gsLst>
              <a:gs pos="15000">
                <a:schemeClr val="tx2">
                  <a:tint val="66000"/>
                  <a:satMod val="160000"/>
                </a:schemeClr>
              </a:gs>
              <a:gs pos="100000">
                <a:schemeClr val="tx2">
                  <a:tint val="44500"/>
                  <a:satMod val="160000"/>
                  <a:lumMod val="36000"/>
                </a:schemeClr>
              </a:gs>
              <a:gs pos="100000">
                <a:schemeClr val="tx2">
                  <a:tint val="23500"/>
                  <a:satMod val="16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a:endParaRPr>
          </a:p>
        </p:txBody>
      </p:sp>
      <p:sp>
        <p:nvSpPr>
          <p:cNvPr id="8" name="Rectangle 7"/>
          <p:cNvSpPr/>
          <p:nvPr/>
        </p:nvSpPr>
        <p:spPr bwMode="auto">
          <a:xfrm>
            <a:off x="1949450" y="5046071"/>
            <a:ext cx="125878" cy="2667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pitchFamily="34" charset="-128"/>
              <a:cs typeface="Arial"/>
            </a:endParaRPr>
          </a:p>
        </p:txBody>
      </p:sp>
      <p:sp>
        <p:nvSpPr>
          <p:cNvPr id="10" name="Rectangle 9"/>
          <p:cNvSpPr/>
          <p:nvPr/>
        </p:nvSpPr>
        <p:spPr>
          <a:xfrm>
            <a:off x="2040213" y="5255105"/>
            <a:ext cx="623066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613539"/>
                </a:solidFill>
                <a:effectLst/>
                <a:uLnTx/>
                <a:uFillTx/>
                <a:latin typeface="Helvetica"/>
                <a:ea typeface="+mn-ea"/>
                <a:cs typeface="Arial"/>
              </a:rPr>
              <a:t>Project de-risking allows for greater leverage at each phase</a:t>
            </a:r>
            <a:endParaRPr kumimoji="0" lang="en-US" sz="1400" b="1" i="0" u="none" strike="noStrike" kern="1200" cap="none" spc="0" normalizeH="0" baseline="0" noProof="0" dirty="0">
              <a:ln>
                <a:noFill/>
              </a:ln>
              <a:solidFill>
                <a:srgbClr val="613539"/>
              </a:solidFill>
              <a:effectLst/>
              <a:uLnTx/>
              <a:uFillTx/>
              <a:latin typeface="Helvetica"/>
              <a:ea typeface="+mn-ea"/>
              <a:cs typeface="Arial"/>
            </a:endParaRPr>
          </a:p>
        </p:txBody>
      </p:sp>
      <p:sp>
        <p:nvSpPr>
          <p:cNvPr id="44" name="Title 1">
            <a:extLst>
              <a:ext uri="{FF2B5EF4-FFF2-40B4-BE49-F238E27FC236}">
                <a16:creationId xmlns:a16="http://schemas.microsoft.com/office/drawing/2014/main" xmlns="" id="{F6C83DAF-058D-4A14-A310-17A3514D07D2}"/>
              </a:ext>
            </a:extLst>
          </p:cNvPr>
          <p:cNvSpPr txBox="1">
            <a:spLocks/>
          </p:cNvSpPr>
          <p:nvPr/>
        </p:nvSpPr>
        <p:spPr bwMode="auto">
          <a:xfrm>
            <a:off x="219075" y="254000"/>
            <a:ext cx="8645525" cy="603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bg1"/>
                </a:solidFill>
                <a:latin typeface="+mj-lt"/>
                <a:ea typeface="+mj-ea"/>
                <a:cs typeface="+mj-cs"/>
              </a:defRPr>
            </a:lvl1pPr>
            <a:lvl2pPr algn="r" rtl="0" eaLnBrk="0" fontAlgn="base" hangingPunct="0">
              <a:spcBef>
                <a:spcPct val="0"/>
              </a:spcBef>
              <a:spcAft>
                <a:spcPct val="0"/>
              </a:spcAft>
              <a:defRPr sz="2800">
                <a:solidFill>
                  <a:schemeClr val="bg1"/>
                </a:solidFill>
                <a:latin typeface="HelveticaNeue LT 45 Lt" pitchFamily="34" charset="0"/>
                <a:cs typeface="Arial" charset="0"/>
              </a:defRPr>
            </a:lvl2pPr>
            <a:lvl3pPr algn="r" rtl="0" eaLnBrk="0" fontAlgn="base" hangingPunct="0">
              <a:spcBef>
                <a:spcPct val="0"/>
              </a:spcBef>
              <a:spcAft>
                <a:spcPct val="0"/>
              </a:spcAft>
              <a:defRPr sz="2800">
                <a:solidFill>
                  <a:schemeClr val="bg1"/>
                </a:solidFill>
                <a:latin typeface="HelveticaNeue LT 45 Lt" pitchFamily="34" charset="0"/>
                <a:cs typeface="Arial" charset="0"/>
              </a:defRPr>
            </a:lvl3pPr>
            <a:lvl4pPr algn="r" rtl="0" eaLnBrk="0" fontAlgn="base" hangingPunct="0">
              <a:spcBef>
                <a:spcPct val="0"/>
              </a:spcBef>
              <a:spcAft>
                <a:spcPct val="0"/>
              </a:spcAft>
              <a:defRPr sz="2800">
                <a:solidFill>
                  <a:schemeClr val="bg1"/>
                </a:solidFill>
                <a:latin typeface="HelveticaNeue LT 45 Lt" pitchFamily="34" charset="0"/>
                <a:cs typeface="Arial" charset="0"/>
              </a:defRPr>
            </a:lvl4pPr>
            <a:lvl5pPr algn="r" rtl="0" eaLnBrk="0" fontAlgn="base" hangingPunct="0">
              <a:spcBef>
                <a:spcPct val="0"/>
              </a:spcBef>
              <a:spcAft>
                <a:spcPct val="0"/>
              </a:spcAft>
              <a:defRPr sz="2800">
                <a:solidFill>
                  <a:schemeClr val="bg1"/>
                </a:solidFill>
                <a:latin typeface="HelveticaNeue LT 45 Lt" pitchFamily="34" charset="0"/>
                <a:cs typeface="Arial" charset="0"/>
              </a:defRPr>
            </a:lvl5pPr>
            <a:lvl6pPr marL="457200" algn="r" rtl="0" fontAlgn="base">
              <a:spcBef>
                <a:spcPct val="0"/>
              </a:spcBef>
              <a:spcAft>
                <a:spcPct val="0"/>
              </a:spcAft>
              <a:defRPr sz="2800">
                <a:solidFill>
                  <a:schemeClr val="bg1"/>
                </a:solidFill>
                <a:latin typeface="HelveticaNeue LT 45 Lt" pitchFamily="34" charset="0"/>
                <a:cs typeface="Arial" charset="0"/>
              </a:defRPr>
            </a:lvl6pPr>
            <a:lvl7pPr marL="914400" algn="r" rtl="0" fontAlgn="base">
              <a:spcBef>
                <a:spcPct val="0"/>
              </a:spcBef>
              <a:spcAft>
                <a:spcPct val="0"/>
              </a:spcAft>
              <a:defRPr sz="2800">
                <a:solidFill>
                  <a:schemeClr val="bg1"/>
                </a:solidFill>
                <a:latin typeface="HelveticaNeue LT 45 Lt" pitchFamily="34" charset="0"/>
                <a:cs typeface="Arial" charset="0"/>
              </a:defRPr>
            </a:lvl7pPr>
            <a:lvl8pPr marL="1371600" algn="r" rtl="0" fontAlgn="base">
              <a:spcBef>
                <a:spcPct val="0"/>
              </a:spcBef>
              <a:spcAft>
                <a:spcPct val="0"/>
              </a:spcAft>
              <a:defRPr sz="2800">
                <a:solidFill>
                  <a:schemeClr val="bg1"/>
                </a:solidFill>
                <a:latin typeface="HelveticaNeue LT 45 Lt" pitchFamily="34" charset="0"/>
                <a:cs typeface="Arial" charset="0"/>
              </a:defRPr>
            </a:lvl8pPr>
            <a:lvl9pPr marL="1828800" algn="r" rtl="0" fontAlgn="base">
              <a:spcBef>
                <a:spcPct val="0"/>
              </a:spcBef>
              <a:spcAft>
                <a:spcPct val="0"/>
              </a:spcAft>
              <a:defRPr sz="2800">
                <a:solidFill>
                  <a:schemeClr val="bg1"/>
                </a:solidFill>
                <a:latin typeface="HelveticaNeue LT 45 Lt" pitchFamily="34" charset="0"/>
                <a:cs typeface="Arial" charset="0"/>
              </a:defRPr>
            </a:lvl9pPr>
          </a:lstStyle>
          <a:p>
            <a:pPr defTabSz="914400"/>
            <a:r>
              <a:rPr lang="en-CA" kern="0" dirty="0">
                <a:solidFill>
                  <a:srgbClr val="FFFFFF"/>
                </a:solidFill>
              </a:rPr>
              <a:t>Financing Stages (Mining)</a:t>
            </a:r>
            <a:endParaRPr lang="en-CA" kern="0" dirty="0"/>
          </a:p>
        </p:txBody>
      </p:sp>
      <p:sp>
        <p:nvSpPr>
          <p:cNvPr id="45" name="TextBox 44">
            <a:extLst>
              <a:ext uri="{FF2B5EF4-FFF2-40B4-BE49-F238E27FC236}">
                <a16:creationId xmlns:a16="http://schemas.microsoft.com/office/drawing/2014/main" xmlns="" id="{86ABE651-F7C3-4EA7-8F06-3BB1F3611CFC}"/>
              </a:ext>
            </a:extLst>
          </p:cNvPr>
          <p:cNvSpPr txBox="1"/>
          <p:nvPr/>
        </p:nvSpPr>
        <p:spPr>
          <a:xfrm>
            <a:off x="279152" y="1114593"/>
            <a:ext cx="8585447" cy="338554"/>
          </a:xfrm>
          <a:prstGeom prst="rect">
            <a:avLst/>
          </a:prstGeom>
          <a:noFill/>
        </p:spPr>
        <p:txBody>
          <a:bodyPr wrap="square" rtlCol="0">
            <a:spAutoFit/>
          </a:bodyPr>
          <a:lstStyle/>
          <a:p>
            <a:r>
              <a:rPr lang="en-US" sz="1600" b="1" dirty="0">
                <a:solidFill>
                  <a:srgbClr val="444960"/>
                </a:solidFill>
              </a:rPr>
              <a:t>Capital Requirements &amp; Financing Sources Throughout Mine Lifecycle </a:t>
            </a:r>
          </a:p>
        </p:txBody>
      </p:sp>
    </p:spTree>
    <p:extLst>
      <p:ext uri="{BB962C8B-B14F-4D97-AF65-F5344CB8AC3E}">
        <p14:creationId xmlns:p14="http://schemas.microsoft.com/office/powerpoint/2010/main" val="1611620309"/>
      </p:ext>
    </p:extLst>
  </p:cSld>
  <p:clrMapOvr>
    <a:masterClrMapping/>
  </p:clrMapOvr>
</p:sld>
</file>

<file path=ppt/theme/theme1.xml><?xml version="1.0" encoding="utf-8"?>
<a:theme xmlns:a="http://schemas.openxmlformats.org/drawingml/2006/main" name="2_NIBC 2013 Template">
  <a:themeElements>
    <a:clrScheme name="Custom 1">
      <a:dk1>
        <a:srgbClr val="000000"/>
      </a:dk1>
      <a:lt1>
        <a:srgbClr val="FFFFFF"/>
      </a:lt1>
      <a:dk2>
        <a:srgbClr val="660F1E"/>
      </a:dk2>
      <a:lt2>
        <a:srgbClr val="C5D1D7"/>
      </a:lt2>
      <a:accent1>
        <a:srgbClr val="736B4B"/>
      </a:accent1>
      <a:accent2>
        <a:srgbClr val="B3A674"/>
      </a:accent2>
      <a:accent3>
        <a:srgbClr val="FFFFFF"/>
      </a:accent3>
      <a:accent4>
        <a:srgbClr val="000000"/>
      </a:accent4>
      <a:accent5>
        <a:srgbClr val="BCBAB1"/>
      </a:accent5>
      <a:accent6>
        <a:srgbClr val="A29668"/>
      </a:accent6>
      <a:hlink>
        <a:srgbClr val="2A363C"/>
      </a:hlink>
      <a:folHlink>
        <a:srgbClr val="546D79"/>
      </a:folHlink>
    </a:clrScheme>
    <a:fontScheme name="Custom Design">
      <a:majorFont>
        <a:latin typeface="HelveticaNeue LT 45 Lt"/>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Custom Design 1">
        <a:dk1>
          <a:srgbClr val="000000"/>
        </a:dk1>
        <a:lt1>
          <a:srgbClr val="FFFFFF"/>
        </a:lt1>
        <a:dk2>
          <a:srgbClr val="002F2F"/>
        </a:dk2>
        <a:lt2>
          <a:srgbClr val="C5D1D7"/>
        </a:lt2>
        <a:accent1>
          <a:srgbClr val="046380"/>
        </a:accent1>
        <a:accent2>
          <a:srgbClr val="A7A37E"/>
        </a:accent2>
        <a:accent3>
          <a:srgbClr val="FFFFFF"/>
        </a:accent3>
        <a:accent4>
          <a:srgbClr val="000000"/>
        </a:accent4>
        <a:accent5>
          <a:srgbClr val="AAB7C0"/>
        </a:accent5>
        <a:accent6>
          <a:srgbClr val="979372"/>
        </a:accent6>
        <a:hlink>
          <a:srgbClr val="E6E2AF"/>
        </a:hlink>
        <a:folHlink>
          <a:srgbClr val="EFECCA"/>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5F4A05"/>
        </a:dk2>
        <a:lt2>
          <a:srgbClr val="C5D1D7"/>
        </a:lt2>
        <a:accent1>
          <a:srgbClr val="928E16"/>
        </a:accent1>
        <a:accent2>
          <a:srgbClr val="C5C259"/>
        </a:accent2>
        <a:accent3>
          <a:srgbClr val="FFFFFF"/>
        </a:accent3>
        <a:accent4>
          <a:srgbClr val="000000"/>
        </a:accent4>
        <a:accent5>
          <a:srgbClr val="C7C6AB"/>
        </a:accent5>
        <a:accent6>
          <a:srgbClr val="B2B050"/>
        </a:accent6>
        <a:hlink>
          <a:srgbClr val="8A6A07"/>
        </a:hlink>
        <a:folHlink>
          <a:srgbClr val="AD944D"/>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1F4012"/>
        </a:dk2>
        <a:lt2>
          <a:srgbClr val="C5D1D7"/>
        </a:lt2>
        <a:accent1>
          <a:srgbClr val="2E621C"/>
        </a:accent1>
        <a:accent2>
          <a:srgbClr val="4A992B"/>
        </a:accent2>
        <a:accent3>
          <a:srgbClr val="FFFFFF"/>
        </a:accent3>
        <a:accent4>
          <a:srgbClr val="000000"/>
        </a:accent4>
        <a:accent5>
          <a:srgbClr val="ADB7AB"/>
        </a:accent5>
        <a:accent6>
          <a:srgbClr val="428A26"/>
        </a:accent6>
        <a:hlink>
          <a:srgbClr val="7CE31F"/>
        </a:hlink>
        <a:folHlink>
          <a:srgbClr val="B0A929"/>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FFFFFF"/>
        </a:lt1>
        <a:dk2>
          <a:srgbClr val="660F1E"/>
        </a:dk2>
        <a:lt2>
          <a:srgbClr val="C5D1D7"/>
        </a:lt2>
        <a:accent1>
          <a:srgbClr val="736B4B"/>
        </a:accent1>
        <a:accent2>
          <a:srgbClr val="B3A674"/>
        </a:accent2>
        <a:accent3>
          <a:srgbClr val="FFFFFF"/>
        </a:accent3>
        <a:accent4>
          <a:srgbClr val="000000"/>
        </a:accent4>
        <a:accent5>
          <a:srgbClr val="BCBAB1"/>
        </a:accent5>
        <a:accent6>
          <a:srgbClr val="A29668"/>
        </a:accent6>
        <a:hlink>
          <a:srgbClr val="9D1918"/>
        </a:hlink>
        <a:folHlink>
          <a:srgbClr val="D20F04"/>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FF"/>
        </a:lt1>
        <a:dk2>
          <a:srgbClr val="1B3540"/>
        </a:dk2>
        <a:lt2>
          <a:srgbClr val="C5D1D7"/>
        </a:lt2>
        <a:accent1>
          <a:srgbClr val="6BA6C1"/>
        </a:accent1>
        <a:accent2>
          <a:srgbClr val="B7D6E3"/>
        </a:accent2>
        <a:accent3>
          <a:srgbClr val="FFFFFF"/>
        </a:accent3>
        <a:accent4>
          <a:srgbClr val="000000"/>
        </a:accent4>
        <a:accent5>
          <a:srgbClr val="BAD0DD"/>
        </a:accent5>
        <a:accent6>
          <a:srgbClr val="A6C2CE"/>
        </a:accent6>
        <a:hlink>
          <a:srgbClr val="2B5566"/>
        </a:hlink>
        <a:folHlink>
          <a:srgbClr val="3E7B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4">
      <a:dk1>
        <a:srgbClr val="000000"/>
      </a:dk1>
      <a:lt1>
        <a:srgbClr val="FFFFFF"/>
      </a:lt1>
      <a:dk2>
        <a:srgbClr val="660F1E"/>
      </a:dk2>
      <a:lt2>
        <a:srgbClr val="C5D1D7"/>
      </a:lt2>
      <a:accent1>
        <a:srgbClr val="736B4B"/>
      </a:accent1>
      <a:accent2>
        <a:srgbClr val="B3A674"/>
      </a:accent2>
      <a:accent3>
        <a:srgbClr val="FFFFFF"/>
      </a:accent3>
      <a:accent4>
        <a:srgbClr val="000000"/>
      </a:accent4>
      <a:accent5>
        <a:srgbClr val="BCBAB1"/>
      </a:accent5>
      <a:accent6>
        <a:srgbClr val="A29668"/>
      </a:accent6>
      <a:hlink>
        <a:srgbClr val="9D1918"/>
      </a:hlink>
      <a:folHlink>
        <a:srgbClr val="D20F04"/>
      </a:folHlink>
    </a:clrScheme>
    <a:fontScheme name="Custom Design">
      <a:majorFont>
        <a:latin typeface="HelveticaNeue LT 45 Lt"/>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Custom Design 1">
        <a:dk1>
          <a:srgbClr val="000000"/>
        </a:dk1>
        <a:lt1>
          <a:srgbClr val="FFFFFF"/>
        </a:lt1>
        <a:dk2>
          <a:srgbClr val="002F2F"/>
        </a:dk2>
        <a:lt2>
          <a:srgbClr val="C5D1D7"/>
        </a:lt2>
        <a:accent1>
          <a:srgbClr val="046380"/>
        </a:accent1>
        <a:accent2>
          <a:srgbClr val="A7A37E"/>
        </a:accent2>
        <a:accent3>
          <a:srgbClr val="FFFFFF"/>
        </a:accent3>
        <a:accent4>
          <a:srgbClr val="000000"/>
        </a:accent4>
        <a:accent5>
          <a:srgbClr val="AAB7C0"/>
        </a:accent5>
        <a:accent6>
          <a:srgbClr val="979372"/>
        </a:accent6>
        <a:hlink>
          <a:srgbClr val="E6E2AF"/>
        </a:hlink>
        <a:folHlink>
          <a:srgbClr val="EFECCA"/>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5F4A05"/>
        </a:dk2>
        <a:lt2>
          <a:srgbClr val="C5D1D7"/>
        </a:lt2>
        <a:accent1>
          <a:srgbClr val="928E16"/>
        </a:accent1>
        <a:accent2>
          <a:srgbClr val="C5C259"/>
        </a:accent2>
        <a:accent3>
          <a:srgbClr val="FFFFFF"/>
        </a:accent3>
        <a:accent4>
          <a:srgbClr val="000000"/>
        </a:accent4>
        <a:accent5>
          <a:srgbClr val="C7C6AB"/>
        </a:accent5>
        <a:accent6>
          <a:srgbClr val="B2B050"/>
        </a:accent6>
        <a:hlink>
          <a:srgbClr val="8A6A07"/>
        </a:hlink>
        <a:folHlink>
          <a:srgbClr val="AD944D"/>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1F4012"/>
        </a:dk2>
        <a:lt2>
          <a:srgbClr val="C5D1D7"/>
        </a:lt2>
        <a:accent1>
          <a:srgbClr val="2E621C"/>
        </a:accent1>
        <a:accent2>
          <a:srgbClr val="4A992B"/>
        </a:accent2>
        <a:accent3>
          <a:srgbClr val="FFFFFF"/>
        </a:accent3>
        <a:accent4>
          <a:srgbClr val="000000"/>
        </a:accent4>
        <a:accent5>
          <a:srgbClr val="ADB7AB"/>
        </a:accent5>
        <a:accent6>
          <a:srgbClr val="428A26"/>
        </a:accent6>
        <a:hlink>
          <a:srgbClr val="7CE31F"/>
        </a:hlink>
        <a:folHlink>
          <a:srgbClr val="B0A929"/>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FFFFFF"/>
        </a:lt1>
        <a:dk2>
          <a:srgbClr val="660F1E"/>
        </a:dk2>
        <a:lt2>
          <a:srgbClr val="C5D1D7"/>
        </a:lt2>
        <a:accent1>
          <a:srgbClr val="736B4B"/>
        </a:accent1>
        <a:accent2>
          <a:srgbClr val="B3A674"/>
        </a:accent2>
        <a:accent3>
          <a:srgbClr val="FFFFFF"/>
        </a:accent3>
        <a:accent4>
          <a:srgbClr val="000000"/>
        </a:accent4>
        <a:accent5>
          <a:srgbClr val="BCBAB1"/>
        </a:accent5>
        <a:accent6>
          <a:srgbClr val="A29668"/>
        </a:accent6>
        <a:hlink>
          <a:srgbClr val="9D1918"/>
        </a:hlink>
        <a:folHlink>
          <a:srgbClr val="D20F04"/>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FF"/>
        </a:lt1>
        <a:dk2>
          <a:srgbClr val="1B3540"/>
        </a:dk2>
        <a:lt2>
          <a:srgbClr val="C5D1D7"/>
        </a:lt2>
        <a:accent1>
          <a:srgbClr val="6BA6C1"/>
        </a:accent1>
        <a:accent2>
          <a:srgbClr val="B7D6E3"/>
        </a:accent2>
        <a:accent3>
          <a:srgbClr val="FFFFFF"/>
        </a:accent3>
        <a:accent4>
          <a:srgbClr val="000000"/>
        </a:accent4>
        <a:accent5>
          <a:srgbClr val="BAD0DD"/>
        </a:accent5>
        <a:accent6>
          <a:srgbClr val="A6C2CE"/>
        </a:accent6>
        <a:hlink>
          <a:srgbClr val="2B5566"/>
        </a:hlink>
        <a:folHlink>
          <a:srgbClr val="3E7B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IBC 2013 Template">
  <a:themeElements>
    <a:clrScheme name="Custom 1">
      <a:dk1>
        <a:srgbClr val="000000"/>
      </a:dk1>
      <a:lt1>
        <a:srgbClr val="FFFFFF"/>
      </a:lt1>
      <a:dk2>
        <a:srgbClr val="660F1E"/>
      </a:dk2>
      <a:lt2>
        <a:srgbClr val="C5D1D7"/>
      </a:lt2>
      <a:accent1>
        <a:srgbClr val="736B4B"/>
      </a:accent1>
      <a:accent2>
        <a:srgbClr val="B3A674"/>
      </a:accent2>
      <a:accent3>
        <a:srgbClr val="FFFFFF"/>
      </a:accent3>
      <a:accent4>
        <a:srgbClr val="000000"/>
      </a:accent4>
      <a:accent5>
        <a:srgbClr val="BCBAB1"/>
      </a:accent5>
      <a:accent6>
        <a:srgbClr val="A29668"/>
      </a:accent6>
      <a:hlink>
        <a:srgbClr val="2A363C"/>
      </a:hlink>
      <a:folHlink>
        <a:srgbClr val="546D79"/>
      </a:folHlink>
    </a:clrScheme>
    <a:fontScheme name="Custom Design">
      <a:majorFont>
        <a:latin typeface="HelveticaNeue LT 45 Lt"/>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Custom Design 1">
        <a:dk1>
          <a:srgbClr val="000000"/>
        </a:dk1>
        <a:lt1>
          <a:srgbClr val="FFFFFF"/>
        </a:lt1>
        <a:dk2>
          <a:srgbClr val="002F2F"/>
        </a:dk2>
        <a:lt2>
          <a:srgbClr val="C5D1D7"/>
        </a:lt2>
        <a:accent1>
          <a:srgbClr val="046380"/>
        </a:accent1>
        <a:accent2>
          <a:srgbClr val="A7A37E"/>
        </a:accent2>
        <a:accent3>
          <a:srgbClr val="FFFFFF"/>
        </a:accent3>
        <a:accent4>
          <a:srgbClr val="000000"/>
        </a:accent4>
        <a:accent5>
          <a:srgbClr val="AAB7C0"/>
        </a:accent5>
        <a:accent6>
          <a:srgbClr val="979372"/>
        </a:accent6>
        <a:hlink>
          <a:srgbClr val="E6E2AF"/>
        </a:hlink>
        <a:folHlink>
          <a:srgbClr val="EFECCA"/>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5F4A05"/>
        </a:dk2>
        <a:lt2>
          <a:srgbClr val="C5D1D7"/>
        </a:lt2>
        <a:accent1>
          <a:srgbClr val="928E16"/>
        </a:accent1>
        <a:accent2>
          <a:srgbClr val="C5C259"/>
        </a:accent2>
        <a:accent3>
          <a:srgbClr val="FFFFFF"/>
        </a:accent3>
        <a:accent4>
          <a:srgbClr val="000000"/>
        </a:accent4>
        <a:accent5>
          <a:srgbClr val="C7C6AB"/>
        </a:accent5>
        <a:accent6>
          <a:srgbClr val="B2B050"/>
        </a:accent6>
        <a:hlink>
          <a:srgbClr val="8A6A07"/>
        </a:hlink>
        <a:folHlink>
          <a:srgbClr val="AD944D"/>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1F4012"/>
        </a:dk2>
        <a:lt2>
          <a:srgbClr val="C5D1D7"/>
        </a:lt2>
        <a:accent1>
          <a:srgbClr val="2E621C"/>
        </a:accent1>
        <a:accent2>
          <a:srgbClr val="4A992B"/>
        </a:accent2>
        <a:accent3>
          <a:srgbClr val="FFFFFF"/>
        </a:accent3>
        <a:accent4>
          <a:srgbClr val="000000"/>
        </a:accent4>
        <a:accent5>
          <a:srgbClr val="ADB7AB"/>
        </a:accent5>
        <a:accent6>
          <a:srgbClr val="428A26"/>
        </a:accent6>
        <a:hlink>
          <a:srgbClr val="7CE31F"/>
        </a:hlink>
        <a:folHlink>
          <a:srgbClr val="B0A929"/>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FFFFFF"/>
        </a:lt1>
        <a:dk2>
          <a:srgbClr val="660F1E"/>
        </a:dk2>
        <a:lt2>
          <a:srgbClr val="C5D1D7"/>
        </a:lt2>
        <a:accent1>
          <a:srgbClr val="736B4B"/>
        </a:accent1>
        <a:accent2>
          <a:srgbClr val="B3A674"/>
        </a:accent2>
        <a:accent3>
          <a:srgbClr val="FFFFFF"/>
        </a:accent3>
        <a:accent4>
          <a:srgbClr val="000000"/>
        </a:accent4>
        <a:accent5>
          <a:srgbClr val="BCBAB1"/>
        </a:accent5>
        <a:accent6>
          <a:srgbClr val="A29668"/>
        </a:accent6>
        <a:hlink>
          <a:srgbClr val="9D1918"/>
        </a:hlink>
        <a:folHlink>
          <a:srgbClr val="D20F04"/>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FF"/>
        </a:lt1>
        <a:dk2>
          <a:srgbClr val="1B3540"/>
        </a:dk2>
        <a:lt2>
          <a:srgbClr val="C5D1D7"/>
        </a:lt2>
        <a:accent1>
          <a:srgbClr val="6BA6C1"/>
        </a:accent1>
        <a:accent2>
          <a:srgbClr val="B7D6E3"/>
        </a:accent2>
        <a:accent3>
          <a:srgbClr val="FFFFFF"/>
        </a:accent3>
        <a:accent4>
          <a:srgbClr val="000000"/>
        </a:accent4>
        <a:accent5>
          <a:srgbClr val="BAD0DD"/>
        </a:accent5>
        <a:accent6>
          <a:srgbClr val="A6C2CE"/>
        </a:accent6>
        <a:hlink>
          <a:srgbClr val="2B5566"/>
        </a:hlink>
        <a:folHlink>
          <a:srgbClr val="3E7B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IBC 2013 Template">
  <a:themeElements>
    <a:clrScheme name="Custom 1">
      <a:dk1>
        <a:srgbClr val="000000"/>
      </a:dk1>
      <a:lt1>
        <a:srgbClr val="FFFFFF"/>
      </a:lt1>
      <a:dk2>
        <a:srgbClr val="660F1E"/>
      </a:dk2>
      <a:lt2>
        <a:srgbClr val="C5D1D7"/>
      </a:lt2>
      <a:accent1>
        <a:srgbClr val="736B4B"/>
      </a:accent1>
      <a:accent2>
        <a:srgbClr val="B3A674"/>
      </a:accent2>
      <a:accent3>
        <a:srgbClr val="FFFFFF"/>
      </a:accent3>
      <a:accent4>
        <a:srgbClr val="000000"/>
      </a:accent4>
      <a:accent5>
        <a:srgbClr val="BCBAB1"/>
      </a:accent5>
      <a:accent6>
        <a:srgbClr val="A29668"/>
      </a:accent6>
      <a:hlink>
        <a:srgbClr val="2A363C"/>
      </a:hlink>
      <a:folHlink>
        <a:srgbClr val="546D79"/>
      </a:folHlink>
    </a:clrScheme>
    <a:fontScheme name="Custom Design">
      <a:majorFont>
        <a:latin typeface="HelveticaNeue LT 45 Lt"/>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Custom Design 1">
        <a:dk1>
          <a:srgbClr val="000000"/>
        </a:dk1>
        <a:lt1>
          <a:srgbClr val="FFFFFF"/>
        </a:lt1>
        <a:dk2>
          <a:srgbClr val="002F2F"/>
        </a:dk2>
        <a:lt2>
          <a:srgbClr val="C5D1D7"/>
        </a:lt2>
        <a:accent1>
          <a:srgbClr val="046380"/>
        </a:accent1>
        <a:accent2>
          <a:srgbClr val="A7A37E"/>
        </a:accent2>
        <a:accent3>
          <a:srgbClr val="FFFFFF"/>
        </a:accent3>
        <a:accent4>
          <a:srgbClr val="000000"/>
        </a:accent4>
        <a:accent5>
          <a:srgbClr val="AAB7C0"/>
        </a:accent5>
        <a:accent6>
          <a:srgbClr val="979372"/>
        </a:accent6>
        <a:hlink>
          <a:srgbClr val="E6E2AF"/>
        </a:hlink>
        <a:folHlink>
          <a:srgbClr val="EFECCA"/>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5F4A05"/>
        </a:dk2>
        <a:lt2>
          <a:srgbClr val="C5D1D7"/>
        </a:lt2>
        <a:accent1>
          <a:srgbClr val="928E16"/>
        </a:accent1>
        <a:accent2>
          <a:srgbClr val="C5C259"/>
        </a:accent2>
        <a:accent3>
          <a:srgbClr val="FFFFFF"/>
        </a:accent3>
        <a:accent4>
          <a:srgbClr val="000000"/>
        </a:accent4>
        <a:accent5>
          <a:srgbClr val="C7C6AB"/>
        </a:accent5>
        <a:accent6>
          <a:srgbClr val="B2B050"/>
        </a:accent6>
        <a:hlink>
          <a:srgbClr val="8A6A07"/>
        </a:hlink>
        <a:folHlink>
          <a:srgbClr val="AD944D"/>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1F4012"/>
        </a:dk2>
        <a:lt2>
          <a:srgbClr val="C5D1D7"/>
        </a:lt2>
        <a:accent1>
          <a:srgbClr val="2E621C"/>
        </a:accent1>
        <a:accent2>
          <a:srgbClr val="4A992B"/>
        </a:accent2>
        <a:accent3>
          <a:srgbClr val="FFFFFF"/>
        </a:accent3>
        <a:accent4>
          <a:srgbClr val="000000"/>
        </a:accent4>
        <a:accent5>
          <a:srgbClr val="ADB7AB"/>
        </a:accent5>
        <a:accent6>
          <a:srgbClr val="428A26"/>
        </a:accent6>
        <a:hlink>
          <a:srgbClr val="7CE31F"/>
        </a:hlink>
        <a:folHlink>
          <a:srgbClr val="B0A929"/>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FFFFFF"/>
        </a:lt1>
        <a:dk2>
          <a:srgbClr val="660F1E"/>
        </a:dk2>
        <a:lt2>
          <a:srgbClr val="C5D1D7"/>
        </a:lt2>
        <a:accent1>
          <a:srgbClr val="736B4B"/>
        </a:accent1>
        <a:accent2>
          <a:srgbClr val="B3A674"/>
        </a:accent2>
        <a:accent3>
          <a:srgbClr val="FFFFFF"/>
        </a:accent3>
        <a:accent4>
          <a:srgbClr val="000000"/>
        </a:accent4>
        <a:accent5>
          <a:srgbClr val="BCBAB1"/>
        </a:accent5>
        <a:accent6>
          <a:srgbClr val="A29668"/>
        </a:accent6>
        <a:hlink>
          <a:srgbClr val="9D1918"/>
        </a:hlink>
        <a:folHlink>
          <a:srgbClr val="D20F04"/>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FF"/>
        </a:lt1>
        <a:dk2>
          <a:srgbClr val="1B3540"/>
        </a:dk2>
        <a:lt2>
          <a:srgbClr val="C5D1D7"/>
        </a:lt2>
        <a:accent1>
          <a:srgbClr val="6BA6C1"/>
        </a:accent1>
        <a:accent2>
          <a:srgbClr val="B7D6E3"/>
        </a:accent2>
        <a:accent3>
          <a:srgbClr val="FFFFFF"/>
        </a:accent3>
        <a:accent4>
          <a:srgbClr val="000000"/>
        </a:accent4>
        <a:accent5>
          <a:srgbClr val="BAD0DD"/>
        </a:accent5>
        <a:accent6>
          <a:srgbClr val="A6C2CE"/>
        </a:accent6>
        <a:hlink>
          <a:srgbClr val="2B5566"/>
        </a:hlink>
        <a:folHlink>
          <a:srgbClr val="3E7B9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184</TotalTime>
  <Words>552</Words>
  <PresentationFormat>On-screen Show (4:3)</PresentationFormat>
  <Paragraphs>58</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2_NIBC 2013 Template</vt:lpstr>
      <vt:lpstr>1_Custom Design</vt:lpstr>
      <vt:lpstr>1_NIBC 2013 Template</vt:lpstr>
      <vt:lpstr>3_NIBC 2013 Template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2017-06-29T19:38:58Z</cp:lastPrinted>
  <dcterms:created xsi:type="dcterms:W3CDTF">2017-06-28T23:24:24Z</dcterms:created>
  <dcterms:modified xsi:type="dcterms:W3CDTF">2017-07-18T20:36:32Z</dcterms:modified>
</cp:coreProperties>
</file>