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 id="2147483699" r:id="rId3"/>
    <p:sldMasterId id="2147483742" r:id="rId4"/>
  </p:sldMasterIdLst>
  <p:notesMasterIdLst>
    <p:notesMasterId r:id="rId6"/>
  </p:notesMasterIdLst>
  <p:sldIdLst>
    <p:sldId id="276" r:id="rId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71" userDrawn="1">
          <p15:clr>
            <a:srgbClr val="A4A3A4"/>
          </p15:clr>
        </p15:guide>
        <p15:guide id="2" pos="2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E7E6E6"/>
    <a:srgbClr val="D6DCE4"/>
    <a:srgbClr val="1E3448"/>
    <a:srgbClr val="C5D1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showGuides="1">
      <p:cViewPr varScale="1">
        <p:scale>
          <a:sx n="131" d="100"/>
          <a:sy n="131" d="100"/>
        </p:scale>
        <p:origin x="-3048" y="-84"/>
      </p:cViewPr>
      <p:guideLst>
        <p:guide orient="horz" pos="1071"/>
        <p:guide pos="204"/>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1440" tIns="45720" rIns="91440" bIns="45720" rtlCol="0"/>
          <a:lstStyle>
            <a:lvl1pPr algn="r">
              <a:defRPr sz="1200"/>
            </a:lvl1pPr>
          </a:lstStyle>
          <a:p>
            <a:fld id="{578918F4-A4D1-4463-B5A5-F2C905CC53A8}" type="datetimeFigureOut">
              <a:rPr lang="en-US" smtClean="0"/>
              <a:t>7/18/2017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4"/>
          </a:xfrm>
          <a:prstGeom prst="rect">
            <a:avLst/>
          </a:prstGeom>
        </p:spPr>
        <p:txBody>
          <a:bodyPr vert="horz" lIns="91440" tIns="45720" rIns="91440" bIns="45720" rtlCol="0" anchor="b"/>
          <a:lstStyle>
            <a:lvl1pPr algn="r">
              <a:defRPr sz="1200"/>
            </a:lvl1pPr>
          </a:lstStyle>
          <a:p>
            <a:fld id="{93EE3910-A55A-47FE-AD5B-C77573C65F64}" type="slidenum">
              <a:rPr lang="en-US" smtClean="0"/>
              <a:t>‹#›</a:t>
            </a:fld>
            <a:endParaRPr lang="en-US"/>
          </a:p>
        </p:txBody>
      </p:sp>
    </p:spTree>
    <p:extLst>
      <p:ext uri="{BB962C8B-B14F-4D97-AF65-F5344CB8AC3E}">
        <p14:creationId xmlns:p14="http://schemas.microsoft.com/office/powerpoint/2010/main" val="98516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3050" y="1220788"/>
            <a:ext cx="4391025" cy="3294062"/>
          </a:xfrm>
        </p:spPr>
      </p:sp>
      <p:sp>
        <p:nvSpPr>
          <p:cNvPr id="3" name="Notes Placeholder 2"/>
          <p:cNvSpPr>
            <a:spLocks noGrp="1"/>
          </p:cNvSpPr>
          <p:nvPr>
            <p:ph type="body" idx="1"/>
          </p:nvPr>
        </p:nvSpPr>
        <p:spPr/>
        <p:txBody>
          <a:bodyPr/>
          <a:lstStyle/>
          <a:p>
            <a:r>
              <a:rPr lang="en-CA" dirty="0"/>
              <a:t>[Full-Screen:]</a:t>
            </a:r>
          </a:p>
          <a:p>
            <a:endParaRPr lang="en-CA" dirty="0"/>
          </a:p>
          <a:p>
            <a:r>
              <a:rPr lang="en-CA" dirty="0"/>
              <a:t>On this graphic you will see that MGM’s share price on the top left corner has lagged that of Wynn and Las Vegas Sands in part due to the much smaller exposure to Macau. </a:t>
            </a:r>
          </a:p>
          <a:p>
            <a:endParaRPr lang="en-CA" dirty="0"/>
          </a:p>
          <a:p>
            <a:r>
              <a:rPr lang="en-CA" dirty="0"/>
              <a:t>However, the overall industry outlook seems to be trending upwards as shown by the revenue and EBITDA growth potential of all of the players. You can also see that once properties are constructed, casino resort operators exhibit healthy operating margins, although these are notably higher in Macau. </a:t>
            </a:r>
          </a:p>
          <a:p>
            <a:endParaRPr lang="en-CA" dirty="0"/>
          </a:p>
          <a:p>
            <a:r>
              <a:rPr lang="en-CA" dirty="0"/>
              <a:t>This gives you a good starting point for looking at the Las Vegas industry in more detail.</a:t>
            </a:r>
          </a:p>
          <a:p>
            <a:endParaRPr lang="en-CA" dirty="0"/>
          </a:p>
        </p:txBody>
      </p:sp>
      <p:sp>
        <p:nvSpPr>
          <p:cNvPr id="4" name="Slide Number Placeholder 3"/>
          <p:cNvSpPr>
            <a:spLocks noGrp="1"/>
          </p:cNvSpPr>
          <p:nvPr>
            <p:ph type="sldNum" sz="quarter" idx="10"/>
          </p:nvPr>
        </p:nvSpPr>
        <p:spPr/>
        <p:txBody>
          <a:bodyPr/>
          <a:lstStyle/>
          <a:p>
            <a:pPr defTabSz="966612"/>
            <a:fld id="{7F3ABC56-6B54-461B-B524-093DA1CDF85B}" type="slidenum">
              <a:rPr lang="en-CA" sz="1400">
                <a:solidFill>
                  <a:prstClr val="black"/>
                </a:solidFill>
                <a:latin typeface="Calibri"/>
              </a:rPr>
              <a:pPr defTabSz="966612"/>
              <a:t>1</a:t>
            </a:fld>
            <a:endParaRPr lang="en-CA" sz="1400">
              <a:solidFill>
                <a:prstClr val="black"/>
              </a:solidFill>
              <a:latin typeface="Calibri"/>
            </a:endParaRPr>
          </a:p>
        </p:txBody>
      </p:sp>
    </p:spTree>
    <p:extLst>
      <p:ext uri="{BB962C8B-B14F-4D97-AF65-F5344CB8AC3E}">
        <p14:creationId xmlns:p14="http://schemas.microsoft.com/office/powerpoint/2010/main" val="3837190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437" y="0"/>
            <a:ext cx="9286876" cy="3505200"/>
          </a:xfrm>
          <a:prstGeom prst="rect">
            <a:avLst/>
          </a:prstGeom>
        </p:spPr>
      </p:pic>
      <p:sp>
        <p:nvSpPr>
          <p:cNvPr id="5" name="Rectangle 3"/>
          <p:cNvSpPr>
            <a:spLocks noChangeArrowheads="1"/>
          </p:cNvSpPr>
          <p:nvPr userDrawn="1"/>
        </p:nvSpPr>
        <p:spPr bwMode="auto">
          <a:xfrm>
            <a:off x="222250" y="4559300"/>
            <a:ext cx="8693150" cy="2063750"/>
          </a:xfrm>
          <a:prstGeom prst="rect">
            <a:avLst/>
          </a:prstGeom>
          <a:noFill/>
          <a:ln w="3175">
            <a:solidFill>
              <a:srgbClr val="3E7B94">
                <a:alpha val="50195"/>
              </a:srgbClr>
            </a:solidFill>
            <a:miter lim="800000"/>
            <a:headEnd/>
            <a:tailEnd/>
          </a:ln>
          <a:extLst/>
        </p:spPr>
        <p:txBody>
          <a:bodyPr wrap="none" anchor="ctr"/>
          <a:lstStyle/>
          <a:p>
            <a:pPr algn="ctr" fontAlgn="base">
              <a:spcBef>
                <a:spcPct val="0"/>
              </a:spcBef>
              <a:spcAft>
                <a:spcPct val="0"/>
              </a:spcAft>
              <a:defRPr/>
            </a:pPr>
            <a:endParaRPr lang="en-SG">
              <a:solidFill>
                <a:srgbClr val="000000"/>
              </a:solidFill>
              <a:latin typeface="Arial" pitchFamily="34" charset="0"/>
              <a:ea typeface="MS PGothic" pitchFamily="34" charset="-128"/>
            </a:endParaRPr>
          </a:p>
        </p:txBody>
      </p:sp>
      <p:sp>
        <p:nvSpPr>
          <p:cNvPr id="6" name="Rectangle 10"/>
          <p:cNvSpPr>
            <a:spLocks noChangeArrowheads="1"/>
          </p:cNvSpPr>
          <p:nvPr/>
        </p:nvSpPr>
        <p:spPr bwMode="auto">
          <a:xfrm>
            <a:off x="-71437" y="3505200"/>
            <a:ext cx="9286875" cy="1143000"/>
          </a:xfrm>
          <a:prstGeom prst="rect">
            <a:avLst/>
          </a:prstGeom>
          <a:solidFill>
            <a:srgbClr val="0E1724"/>
          </a:solidFill>
          <a:ln>
            <a:noFill/>
          </a:ln>
          <a:extLst/>
        </p:spPr>
        <p:txBody>
          <a:bodyPr anchor="ctr"/>
          <a:lstStyle/>
          <a:p>
            <a:pPr algn="ctr" fontAlgn="base">
              <a:spcBef>
                <a:spcPct val="0"/>
              </a:spcBef>
              <a:spcAft>
                <a:spcPct val="0"/>
              </a:spcAft>
              <a:defRPr/>
            </a:pPr>
            <a:endParaRPr lang="en-US">
              <a:solidFill>
                <a:srgbClr val="000000"/>
              </a:solidFill>
              <a:ea typeface="MS PGothic" pitchFamily="34" charset="-128"/>
            </a:endParaRPr>
          </a:p>
        </p:txBody>
      </p:sp>
      <p:sp>
        <p:nvSpPr>
          <p:cNvPr id="74756" name="Rectangle 4"/>
          <p:cNvSpPr>
            <a:spLocks noGrp="1" noChangeArrowheads="1"/>
          </p:cNvSpPr>
          <p:nvPr>
            <p:ph type="subTitle" idx="1"/>
          </p:nvPr>
        </p:nvSpPr>
        <p:spPr>
          <a:xfrm>
            <a:off x="457200" y="4870450"/>
            <a:ext cx="8288338" cy="1295400"/>
          </a:xfrm>
          <a:ln/>
        </p:spPr>
        <p:txBody>
          <a:bodyPr/>
          <a:lstStyle>
            <a:lvl1pPr marL="0" indent="0">
              <a:buFont typeface="Wingdings" pitchFamily="2" charset="2"/>
              <a:buNone/>
              <a:defRPr sz="2400">
                <a:solidFill>
                  <a:schemeClr val="tx2"/>
                </a:solidFill>
                <a:latin typeface="HelveticaNeue LT 65 Medium" pitchFamily="2" charset="0"/>
              </a:defRPr>
            </a:lvl1pPr>
          </a:lstStyle>
          <a:p>
            <a:r>
              <a:rPr lang="en-US"/>
              <a:t>Click to edit Master subtitle style</a:t>
            </a:r>
          </a:p>
        </p:txBody>
      </p:sp>
      <p:sp>
        <p:nvSpPr>
          <p:cNvPr id="74762" name="Rectangle 10"/>
          <p:cNvSpPr>
            <a:spLocks noGrp="1" noChangeArrowheads="1"/>
          </p:cNvSpPr>
          <p:nvPr>
            <p:ph type="ctrTitle"/>
          </p:nvPr>
        </p:nvSpPr>
        <p:spPr>
          <a:xfrm>
            <a:off x="466725" y="3524250"/>
            <a:ext cx="8248650" cy="1141413"/>
          </a:xfrm>
        </p:spPr>
        <p:txBody>
          <a:bodyPr/>
          <a:lstStyle>
            <a:lvl1pPr algn="l">
              <a:defRPr sz="3200"/>
            </a:lvl1pPr>
          </a:lstStyle>
          <a:p>
            <a:r>
              <a:rPr lang="en-US"/>
              <a:t>Click to edit Master title style</a:t>
            </a:r>
          </a:p>
        </p:txBody>
      </p:sp>
    </p:spTree>
    <p:extLst>
      <p:ext uri="{BB962C8B-B14F-4D97-AF65-F5344CB8AC3E}">
        <p14:creationId xmlns:p14="http://schemas.microsoft.com/office/powerpoint/2010/main" val="412603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8"/>
          <p:cNvSpPr>
            <a:spLocks noGrp="1" noChangeArrowheads="1"/>
          </p:cNvSpPr>
          <p:nvPr>
            <p:ph type="sldNum" sz="quarter" idx="10"/>
          </p:nvPr>
        </p:nvSpPr>
        <p:spPr>
          <a:ln/>
        </p:spPr>
        <p:txBody>
          <a:bodyPr/>
          <a:lstStyle>
            <a:lvl1pPr>
              <a:defRPr/>
            </a:lvl1pPr>
          </a:lstStyle>
          <a:p>
            <a:pPr>
              <a:defRPr/>
            </a:pPr>
            <a:fld id="{A6A40DAB-4FB3-4600-B0DF-8EEE5E84EF01}"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620734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65113"/>
            <a:ext cx="2160587" cy="6137275"/>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222250" y="265113"/>
            <a:ext cx="6332538" cy="6137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8"/>
          <p:cNvSpPr>
            <a:spLocks noGrp="1" noChangeArrowheads="1"/>
          </p:cNvSpPr>
          <p:nvPr>
            <p:ph type="sldNum" sz="quarter" idx="10"/>
          </p:nvPr>
        </p:nvSpPr>
        <p:spPr>
          <a:ln/>
        </p:spPr>
        <p:txBody>
          <a:bodyPr/>
          <a:lstStyle>
            <a:lvl1pPr>
              <a:defRPr/>
            </a:lvl1pPr>
          </a:lstStyle>
          <a:p>
            <a:pPr>
              <a:defRPr/>
            </a:pPr>
            <a:fld id="{4741CB2A-8111-4F3E-B9DE-E060B8F04A8B}"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1228795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2250" y="265113"/>
            <a:ext cx="8645525" cy="544512"/>
          </a:xfrm>
        </p:spPr>
        <p:txBody>
          <a:bodyPr/>
          <a:lstStyle/>
          <a:p>
            <a:r>
              <a:rPr lang="en-US" dirty="0"/>
              <a:t>Click to edit Master title style</a:t>
            </a:r>
            <a:endParaRPr lang="en-SG" dirty="0"/>
          </a:p>
        </p:txBody>
      </p:sp>
      <p:sp>
        <p:nvSpPr>
          <p:cNvPr id="3" name="Text Placeholder 2"/>
          <p:cNvSpPr>
            <a:spLocks noGrp="1"/>
          </p:cNvSpPr>
          <p:nvPr>
            <p:ph type="body" sz="half" idx="1"/>
          </p:nvPr>
        </p:nvSpPr>
        <p:spPr>
          <a:xfrm>
            <a:off x="1343025" y="1724025"/>
            <a:ext cx="3643313" cy="467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quarter" idx="2"/>
          </p:nvPr>
        </p:nvSpPr>
        <p:spPr>
          <a:xfrm>
            <a:off x="5138738" y="1724025"/>
            <a:ext cx="3643312" cy="226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Content Placeholder 4"/>
          <p:cNvSpPr>
            <a:spLocks noGrp="1"/>
          </p:cNvSpPr>
          <p:nvPr>
            <p:ph sz="quarter" idx="3"/>
          </p:nvPr>
        </p:nvSpPr>
        <p:spPr>
          <a:xfrm>
            <a:off x="5138738" y="4138613"/>
            <a:ext cx="3643312" cy="226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Rectangle 8"/>
          <p:cNvSpPr>
            <a:spLocks noGrp="1" noChangeArrowheads="1"/>
          </p:cNvSpPr>
          <p:nvPr>
            <p:ph type="sldNum" sz="quarter" idx="10"/>
          </p:nvPr>
        </p:nvSpPr>
        <p:spPr>
          <a:ln/>
        </p:spPr>
        <p:txBody>
          <a:bodyPr/>
          <a:lstStyle>
            <a:lvl1pPr>
              <a:defRPr/>
            </a:lvl1pPr>
          </a:lstStyle>
          <a:p>
            <a:pPr>
              <a:defRPr/>
            </a:pPr>
            <a:fld id="{6CDF0278-6018-455A-853E-75708C3EB08B}"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3378824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p:nvPr/>
        </p:nvPicPr>
        <p:blipFill>
          <a:blip r:embed="rId2" cstate="print"/>
          <a:srcRect t="7087" b="5118"/>
          <a:stretch>
            <a:fillRect/>
          </a:stretch>
        </p:blipFill>
        <p:spPr bwMode="auto">
          <a:xfrm>
            <a:off x="0" y="-762000"/>
            <a:ext cx="9144000" cy="4953000"/>
          </a:xfrm>
          <a:prstGeom prst="rect">
            <a:avLst/>
          </a:prstGeom>
          <a:ln>
            <a:noFill/>
          </a:ln>
          <a:effectLst>
            <a:outerShdw blurRad="292100" dist="139700" dir="2700000" algn="tl" rotWithShape="0">
              <a:srgbClr val="333333">
                <a:alpha val="65000"/>
              </a:srgbClr>
            </a:outerShdw>
          </a:effectLst>
        </p:spPr>
      </p:pic>
      <p:sp>
        <p:nvSpPr>
          <p:cNvPr id="5" name="Rectangle 3"/>
          <p:cNvSpPr>
            <a:spLocks noChangeArrowheads="1"/>
          </p:cNvSpPr>
          <p:nvPr/>
        </p:nvSpPr>
        <p:spPr bwMode="auto">
          <a:xfrm>
            <a:off x="222250" y="4559300"/>
            <a:ext cx="8693150" cy="2063750"/>
          </a:xfrm>
          <a:prstGeom prst="rect">
            <a:avLst/>
          </a:prstGeom>
          <a:noFill/>
          <a:ln w="3175">
            <a:solidFill>
              <a:srgbClr val="3E7B94">
                <a:alpha val="50195"/>
              </a:srgbClr>
            </a:solidFill>
            <a:miter lim="800000"/>
            <a:headEnd/>
            <a:tailEnd/>
          </a:ln>
        </p:spPr>
        <p:txBody>
          <a:bodyPr wrap="none" anchor="ctr"/>
          <a:lstStyle/>
          <a:p>
            <a:pPr algn="ctr" fontAlgn="base">
              <a:spcBef>
                <a:spcPct val="0"/>
              </a:spcBef>
              <a:spcAft>
                <a:spcPct val="0"/>
              </a:spcAft>
              <a:defRPr/>
            </a:pPr>
            <a:endParaRPr lang="en-SG" dirty="0">
              <a:solidFill>
                <a:srgbClr val="000000"/>
              </a:solidFill>
              <a:latin typeface="Arial" charset="0"/>
              <a:ea typeface="ＭＳ Ｐゴシック" pitchFamily="34" charset="-128"/>
            </a:endParaRPr>
          </a:p>
        </p:txBody>
      </p:sp>
      <p:sp>
        <p:nvSpPr>
          <p:cNvPr id="6" name="Rectangle 5"/>
          <p:cNvSpPr>
            <a:spLocks noChangeArrowheads="1"/>
          </p:cNvSpPr>
          <p:nvPr/>
        </p:nvSpPr>
        <p:spPr bwMode="auto">
          <a:xfrm>
            <a:off x="222250" y="1549400"/>
            <a:ext cx="8693150" cy="2012950"/>
          </a:xfrm>
          <a:prstGeom prst="rect">
            <a:avLst/>
          </a:prstGeom>
          <a:noFill/>
          <a:ln w="3175">
            <a:solidFill>
              <a:schemeClr val="bg1">
                <a:alpha val="50195"/>
              </a:schemeClr>
            </a:solidFill>
            <a:miter lim="800000"/>
            <a:headEnd/>
            <a:tailEnd/>
          </a:ln>
        </p:spPr>
        <p:txBody>
          <a:bodyPr wrap="none" anchor="ctr"/>
          <a:lstStyle/>
          <a:p>
            <a:pPr algn="ctr" fontAlgn="base">
              <a:spcBef>
                <a:spcPct val="0"/>
              </a:spcBef>
              <a:spcAft>
                <a:spcPct val="0"/>
              </a:spcAft>
              <a:defRPr/>
            </a:pPr>
            <a:endParaRPr lang="en-SG" dirty="0">
              <a:solidFill>
                <a:srgbClr val="000000"/>
              </a:solidFill>
              <a:latin typeface="Arial" charset="0"/>
              <a:ea typeface="ＭＳ Ｐゴシック" pitchFamily="34" charset="-128"/>
            </a:endParaRPr>
          </a:p>
        </p:txBody>
      </p:sp>
      <p:sp>
        <p:nvSpPr>
          <p:cNvPr id="7" name="Rectangle 16"/>
          <p:cNvSpPr>
            <a:spLocks noChangeArrowheads="1"/>
          </p:cNvSpPr>
          <p:nvPr/>
        </p:nvSpPr>
        <p:spPr bwMode="auto">
          <a:xfrm>
            <a:off x="222250" y="228600"/>
            <a:ext cx="8693150" cy="1204913"/>
          </a:xfrm>
          <a:prstGeom prst="rect">
            <a:avLst/>
          </a:prstGeom>
          <a:noFill/>
          <a:ln w="3175">
            <a:solidFill>
              <a:schemeClr val="bg1">
                <a:alpha val="50195"/>
              </a:schemeClr>
            </a:solidFill>
            <a:miter lim="800000"/>
            <a:headEnd/>
            <a:tailEnd/>
          </a:ln>
        </p:spPr>
        <p:txBody>
          <a:bodyPr wrap="none" anchor="ctr"/>
          <a:lstStyle/>
          <a:p>
            <a:pPr algn="ctr" eaLnBrk="0" fontAlgn="base" hangingPunct="0">
              <a:spcBef>
                <a:spcPct val="50000"/>
              </a:spcBef>
              <a:spcAft>
                <a:spcPct val="50000"/>
              </a:spcAft>
              <a:defRPr/>
            </a:pPr>
            <a:endParaRPr lang="en-US" sz="900" dirty="0">
              <a:solidFill>
                <a:srgbClr val="000000"/>
              </a:solidFill>
              <a:latin typeface="Helvetica 45 Light" pitchFamily="34" charset="0"/>
              <a:ea typeface="ＭＳ Ｐゴシック" pitchFamily="34" charset="-128"/>
            </a:endParaRPr>
          </a:p>
        </p:txBody>
      </p:sp>
      <p:sp>
        <p:nvSpPr>
          <p:cNvPr id="8" name="Rectangle 11"/>
          <p:cNvSpPr>
            <a:spLocks noChangeArrowheads="1"/>
          </p:cNvSpPr>
          <p:nvPr/>
        </p:nvSpPr>
        <p:spPr bwMode="auto">
          <a:xfrm>
            <a:off x="0" y="4646613"/>
            <a:ext cx="9144000" cy="73025"/>
          </a:xfrm>
          <a:prstGeom prst="rect">
            <a:avLst/>
          </a:prstGeom>
          <a:solidFill>
            <a:srgbClr val="003399"/>
          </a:solidFill>
          <a:ln w="25400" cap="rnd" algn="ctr">
            <a:solidFill>
              <a:srgbClr val="003399"/>
            </a:solidFill>
            <a:miter lim="800000"/>
            <a:headEnd/>
            <a:tailEnd/>
          </a:ln>
        </p:spPr>
        <p:txBody>
          <a:bodyPr anchor="ctr"/>
          <a:lstStyle/>
          <a:p>
            <a:pPr algn="ctr" fontAlgn="base">
              <a:spcBef>
                <a:spcPct val="0"/>
              </a:spcBef>
              <a:spcAft>
                <a:spcPct val="0"/>
              </a:spcAft>
              <a:defRPr/>
            </a:pPr>
            <a:endParaRPr lang="en-US" dirty="0">
              <a:solidFill>
                <a:srgbClr val="000000"/>
              </a:solidFill>
              <a:ea typeface="ＭＳ Ｐゴシック" pitchFamily="34" charset="-128"/>
            </a:endParaRPr>
          </a:p>
        </p:txBody>
      </p:sp>
      <p:sp>
        <p:nvSpPr>
          <p:cNvPr id="9" name="Rectangle 10"/>
          <p:cNvSpPr>
            <a:spLocks noChangeArrowheads="1"/>
          </p:cNvSpPr>
          <p:nvPr/>
        </p:nvSpPr>
        <p:spPr bwMode="auto">
          <a:xfrm>
            <a:off x="-12700" y="3505200"/>
            <a:ext cx="9156700" cy="1143000"/>
          </a:xfrm>
          <a:prstGeom prst="rect">
            <a:avLst/>
          </a:prstGeom>
          <a:solidFill>
            <a:schemeClr val="accent2"/>
          </a:solidFill>
          <a:ln w="25400" cap="rnd" algn="ctr">
            <a:noFill/>
            <a:miter lim="800000"/>
            <a:headEnd/>
            <a:tailEnd/>
          </a:ln>
        </p:spPr>
        <p:txBody>
          <a:bodyPr anchor="ctr"/>
          <a:lstStyle/>
          <a:p>
            <a:pPr algn="ctr" fontAlgn="base">
              <a:spcBef>
                <a:spcPct val="0"/>
              </a:spcBef>
              <a:spcAft>
                <a:spcPct val="0"/>
              </a:spcAft>
              <a:defRPr/>
            </a:pPr>
            <a:endParaRPr lang="en-US" dirty="0">
              <a:solidFill>
                <a:srgbClr val="000000"/>
              </a:solidFill>
              <a:ea typeface="ＭＳ Ｐゴシック" pitchFamily="34" charset="-128"/>
            </a:endParaRPr>
          </a:p>
        </p:txBody>
      </p:sp>
      <p:sp>
        <p:nvSpPr>
          <p:cNvPr id="74756" name="Rectangle 4"/>
          <p:cNvSpPr>
            <a:spLocks noGrp="1" noChangeArrowheads="1"/>
          </p:cNvSpPr>
          <p:nvPr>
            <p:ph type="subTitle" idx="1"/>
          </p:nvPr>
        </p:nvSpPr>
        <p:spPr>
          <a:xfrm>
            <a:off x="457200" y="4870450"/>
            <a:ext cx="8288338" cy="1295400"/>
          </a:xfrm>
          <a:ln/>
        </p:spPr>
        <p:txBody>
          <a:bodyPr/>
          <a:lstStyle>
            <a:lvl1pPr marL="0" indent="0">
              <a:buFont typeface="Wingdings" pitchFamily="2" charset="2"/>
              <a:buNone/>
              <a:defRPr sz="2400">
                <a:solidFill>
                  <a:schemeClr val="tx2"/>
                </a:solidFill>
                <a:latin typeface="HelveticaNeue LT 65 Medium" pitchFamily="2" charset="0"/>
              </a:defRPr>
            </a:lvl1pPr>
          </a:lstStyle>
          <a:p>
            <a:r>
              <a:rPr lang="en-US"/>
              <a:t>Click to edit Master subtitle style</a:t>
            </a:r>
          </a:p>
        </p:txBody>
      </p:sp>
      <p:sp>
        <p:nvSpPr>
          <p:cNvPr id="74762" name="Rectangle 10"/>
          <p:cNvSpPr>
            <a:spLocks noGrp="1" noChangeArrowheads="1"/>
          </p:cNvSpPr>
          <p:nvPr>
            <p:ph type="ctrTitle"/>
          </p:nvPr>
        </p:nvSpPr>
        <p:spPr>
          <a:xfrm>
            <a:off x="466725" y="3524250"/>
            <a:ext cx="8248650" cy="1141413"/>
          </a:xfrm>
        </p:spPr>
        <p:txBody>
          <a:bodyPr/>
          <a:lstStyle>
            <a:lvl1pPr algn="l">
              <a:defRPr sz="3200"/>
            </a:lvl1pPr>
          </a:lstStyle>
          <a:p>
            <a:r>
              <a:rPr lang="en-US"/>
              <a:t>Click to edit Master title style</a:t>
            </a:r>
          </a:p>
        </p:txBody>
      </p:sp>
    </p:spTree>
    <p:extLst>
      <p:ext uri="{BB962C8B-B14F-4D97-AF65-F5344CB8AC3E}">
        <p14:creationId xmlns:p14="http://schemas.microsoft.com/office/powerpoint/2010/main" val="1816224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8"/>
          <p:cNvSpPr>
            <a:spLocks noGrp="1" noChangeArrowheads="1"/>
          </p:cNvSpPr>
          <p:nvPr>
            <p:ph type="sldNum" sz="quarter" idx="10"/>
          </p:nvPr>
        </p:nvSpPr>
        <p:spPr>
          <a:ln/>
        </p:spPr>
        <p:txBody>
          <a:bodyPr/>
          <a:lstStyle>
            <a:lvl1pPr>
              <a:defRPr/>
            </a:lvl1pPr>
          </a:lstStyle>
          <a:p>
            <a:pPr>
              <a:defRPr/>
            </a:pPr>
            <a:fld id="{535DD8DE-2D6B-4C24-B8CF-7C5979232BAC}"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3294340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7D4876FD-282C-489A-962E-40694EF5ABF4}"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1042749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1343025" y="1724025"/>
            <a:ext cx="3643313"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5138738" y="1724025"/>
            <a:ext cx="3643312"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8"/>
          <p:cNvSpPr>
            <a:spLocks noGrp="1" noChangeArrowheads="1"/>
          </p:cNvSpPr>
          <p:nvPr>
            <p:ph type="sldNum" sz="quarter" idx="10"/>
          </p:nvPr>
        </p:nvSpPr>
        <p:spPr>
          <a:ln/>
        </p:spPr>
        <p:txBody>
          <a:bodyPr/>
          <a:lstStyle>
            <a:lvl1pPr>
              <a:defRPr/>
            </a:lvl1pPr>
          </a:lstStyle>
          <a:p>
            <a:pPr>
              <a:defRPr/>
            </a:pPr>
            <a:fld id="{83904BB2-845E-45AA-824B-354D4FFC72FB}"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2391828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8"/>
          <p:cNvSpPr>
            <a:spLocks noGrp="1" noChangeArrowheads="1"/>
          </p:cNvSpPr>
          <p:nvPr>
            <p:ph type="sldNum" sz="quarter" idx="10"/>
          </p:nvPr>
        </p:nvSpPr>
        <p:spPr>
          <a:ln/>
        </p:spPr>
        <p:txBody>
          <a:bodyPr/>
          <a:lstStyle>
            <a:lvl1pPr>
              <a:defRPr/>
            </a:lvl1pPr>
          </a:lstStyle>
          <a:p>
            <a:pPr>
              <a:defRPr/>
            </a:pPr>
            <a:fld id="{A91ECDDE-D385-489C-AA0B-D722B5063958}"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598060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8"/>
          <p:cNvSpPr>
            <a:spLocks noGrp="1" noChangeArrowheads="1"/>
          </p:cNvSpPr>
          <p:nvPr>
            <p:ph type="sldNum" sz="quarter" idx="10"/>
          </p:nvPr>
        </p:nvSpPr>
        <p:spPr>
          <a:ln/>
        </p:spPr>
        <p:txBody>
          <a:bodyPr/>
          <a:lstStyle>
            <a:lvl1pPr>
              <a:defRPr/>
            </a:lvl1pPr>
          </a:lstStyle>
          <a:p>
            <a:pPr>
              <a:defRPr/>
            </a:pPr>
            <a:fld id="{295FA9BE-1618-447C-9AF0-BCE8AFB8677F}"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231885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79B9BC86-31AF-467A-8B53-D01B9347C105}"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107950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8"/>
          <p:cNvSpPr>
            <a:spLocks noGrp="1" noChangeArrowheads="1"/>
          </p:cNvSpPr>
          <p:nvPr>
            <p:ph type="sldNum" sz="quarter" idx="10"/>
          </p:nvPr>
        </p:nvSpPr>
        <p:spPr>
          <a:ln/>
        </p:spPr>
        <p:txBody>
          <a:bodyPr/>
          <a:lstStyle>
            <a:lvl1pPr>
              <a:defRPr/>
            </a:lvl1pPr>
          </a:lstStyle>
          <a:p>
            <a:pPr>
              <a:defRPr/>
            </a:pPr>
            <a:fld id="{06E897D5-DBA7-4E3C-AC3D-2764B58DDF5F}" type="slidenum">
              <a:rPr lang="en-AU">
                <a:solidFill>
                  <a:srgbClr val="FFFFFF"/>
                </a:solidFill>
              </a:rPr>
              <a:pPr>
                <a:defRPr/>
              </a:pPr>
              <a:t>‹#›</a:t>
            </a:fld>
            <a:endParaRPr lang="en-AU" dirty="0">
              <a:solidFill>
                <a:srgbClr val="FFFFFF"/>
              </a:solidFill>
            </a:endParaRPr>
          </a:p>
        </p:txBody>
      </p:sp>
      <p:sp>
        <p:nvSpPr>
          <p:cNvPr id="5" name="Rectangle 2"/>
          <p:cNvSpPr txBox="1">
            <a:spLocks noChangeArrowheads="1"/>
          </p:cNvSpPr>
          <p:nvPr userDrawn="1"/>
        </p:nvSpPr>
        <p:spPr bwMode="auto">
          <a:xfrm>
            <a:off x="222250" y="238125"/>
            <a:ext cx="8636000" cy="571500"/>
          </a:xfrm>
          <a:prstGeom prst="rect">
            <a:avLst/>
          </a:prstGeom>
          <a:noFill/>
          <a:ln w="9525">
            <a:noFill/>
            <a:miter lim="800000"/>
            <a:headEnd/>
            <a:tailEnd/>
          </a:ln>
        </p:spPr>
        <p:txBody>
          <a:bodyPr anchor="ctr"/>
          <a:lstStyle/>
          <a:p>
            <a:pPr fontAlgn="base">
              <a:spcBef>
                <a:spcPct val="0"/>
              </a:spcBef>
              <a:spcAft>
                <a:spcPct val="0"/>
              </a:spcAft>
            </a:pPr>
            <a:endParaRPr lang="en-US" altLang="zh-CN" sz="2800" dirty="0">
              <a:solidFill>
                <a:srgbClr val="FFFFFF"/>
              </a:solidFill>
              <a:ea typeface="SimSun"/>
              <a:cs typeface="SimSun"/>
            </a:endParaRPr>
          </a:p>
        </p:txBody>
      </p:sp>
    </p:spTree>
    <p:extLst>
      <p:ext uri="{BB962C8B-B14F-4D97-AF65-F5344CB8AC3E}">
        <p14:creationId xmlns:p14="http://schemas.microsoft.com/office/powerpoint/2010/main" val="12786341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B5B2A7EF-9A19-4382-9829-898F1808ECE6}"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1142884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FCDFC554-5279-47C8-8365-35103A55F5BD}"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345506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8"/>
          <p:cNvSpPr>
            <a:spLocks noGrp="1" noChangeArrowheads="1"/>
          </p:cNvSpPr>
          <p:nvPr>
            <p:ph type="sldNum" sz="quarter" idx="10"/>
          </p:nvPr>
        </p:nvSpPr>
        <p:spPr>
          <a:ln/>
        </p:spPr>
        <p:txBody>
          <a:bodyPr/>
          <a:lstStyle>
            <a:lvl1pPr>
              <a:defRPr/>
            </a:lvl1pPr>
          </a:lstStyle>
          <a:p>
            <a:pPr>
              <a:defRPr/>
            </a:pPr>
            <a:fld id="{3A1C14C1-FF38-4348-8732-D15A8B4C6B14}"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2394642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65113"/>
            <a:ext cx="2160587" cy="6137275"/>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222250" y="265113"/>
            <a:ext cx="6332538" cy="6137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8"/>
          <p:cNvSpPr>
            <a:spLocks noGrp="1" noChangeArrowheads="1"/>
          </p:cNvSpPr>
          <p:nvPr>
            <p:ph type="sldNum" sz="quarter" idx="10"/>
          </p:nvPr>
        </p:nvSpPr>
        <p:spPr>
          <a:ln/>
        </p:spPr>
        <p:txBody>
          <a:bodyPr/>
          <a:lstStyle>
            <a:lvl1pPr>
              <a:defRPr/>
            </a:lvl1pPr>
          </a:lstStyle>
          <a:p>
            <a:pPr>
              <a:defRPr/>
            </a:pPr>
            <a:fld id="{4EE7D793-4B58-421B-A331-643B721FF0D6}"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3514040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2250" y="265113"/>
            <a:ext cx="8645525" cy="1143000"/>
          </a:xfrm>
        </p:spPr>
        <p:txBody>
          <a:bodyPr/>
          <a:lstStyle/>
          <a:p>
            <a:r>
              <a:rPr lang="en-US"/>
              <a:t>Click to edit Master title style</a:t>
            </a:r>
            <a:endParaRPr lang="en-SG"/>
          </a:p>
        </p:txBody>
      </p:sp>
      <p:sp>
        <p:nvSpPr>
          <p:cNvPr id="3" name="Text Placeholder 2"/>
          <p:cNvSpPr>
            <a:spLocks noGrp="1"/>
          </p:cNvSpPr>
          <p:nvPr>
            <p:ph type="body" sz="half" idx="1"/>
          </p:nvPr>
        </p:nvSpPr>
        <p:spPr>
          <a:xfrm>
            <a:off x="1343025" y="1724025"/>
            <a:ext cx="3643313" cy="467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quarter" idx="2"/>
          </p:nvPr>
        </p:nvSpPr>
        <p:spPr>
          <a:xfrm>
            <a:off x="5138738" y="1724025"/>
            <a:ext cx="3643312" cy="226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Content Placeholder 4"/>
          <p:cNvSpPr>
            <a:spLocks noGrp="1"/>
          </p:cNvSpPr>
          <p:nvPr>
            <p:ph sz="quarter" idx="3"/>
          </p:nvPr>
        </p:nvSpPr>
        <p:spPr>
          <a:xfrm>
            <a:off x="5138738" y="4138613"/>
            <a:ext cx="3643312" cy="226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Rectangle 8"/>
          <p:cNvSpPr>
            <a:spLocks noGrp="1" noChangeArrowheads="1"/>
          </p:cNvSpPr>
          <p:nvPr>
            <p:ph type="sldNum" sz="quarter" idx="10"/>
          </p:nvPr>
        </p:nvSpPr>
        <p:spPr>
          <a:ln/>
        </p:spPr>
        <p:txBody>
          <a:bodyPr/>
          <a:lstStyle>
            <a:lvl1pPr>
              <a:defRPr/>
            </a:lvl1pPr>
          </a:lstStyle>
          <a:p>
            <a:pPr>
              <a:defRPr/>
            </a:pPr>
            <a:fld id="{9F05D81E-DC9E-4BC2-8A89-72B8DAE36170}"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40411599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437" y="0"/>
            <a:ext cx="9286876" cy="3505200"/>
          </a:xfrm>
          <a:prstGeom prst="rect">
            <a:avLst/>
          </a:prstGeom>
        </p:spPr>
      </p:pic>
      <p:sp>
        <p:nvSpPr>
          <p:cNvPr id="5" name="Rectangle 3"/>
          <p:cNvSpPr>
            <a:spLocks noChangeArrowheads="1"/>
          </p:cNvSpPr>
          <p:nvPr userDrawn="1"/>
        </p:nvSpPr>
        <p:spPr bwMode="auto">
          <a:xfrm>
            <a:off x="222250" y="4559300"/>
            <a:ext cx="8693150" cy="2063750"/>
          </a:xfrm>
          <a:prstGeom prst="rect">
            <a:avLst/>
          </a:prstGeom>
          <a:noFill/>
          <a:ln w="3175">
            <a:solidFill>
              <a:srgbClr val="3E7B94">
                <a:alpha val="50195"/>
              </a:srgbClr>
            </a:solidFill>
            <a:miter lim="800000"/>
            <a:headEnd/>
            <a:tailEnd/>
          </a:ln>
          <a:extLst/>
        </p:spPr>
        <p:txBody>
          <a:bodyPr wrap="none" anchor="ctr"/>
          <a:lstStyle/>
          <a:p>
            <a:pPr algn="ctr" fontAlgn="base">
              <a:spcBef>
                <a:spcPct val="0"/>
              </a:spcBef>
              <a:spcAft>
                <a:spcPct val="0"/>
              </a:spcAft>
              <a:defRPr/>
            </a:pPr>
            <a:endParaRPr lang="en-SG">
              <a:solidFill>
                <a:srgbClr val="000000"/>
              </a:solidFill>
              <a:latin typeface="Arial" pitchFamily="34" charset="0"/>
              <a:ea typeface="MS PGothic" pitchFamily="34" charset="-128"/>
            </a:endParaRPr>
          </a:p>
        </p:txBody>
      </p:sp>
      <p:sp>
        <p:nvSpPr>
          <p:cNvPr id="6" name="Rectangle 10"/>
          <p:cNvSpPr>
            <a:spLocks noChangeArrowheads="1"/>
          </p:cNvSpPr>
          <p:nvPr/>
        </p:nvSpPr>
        <p:spPr bwMode="auto">
          <a:xfrm>
            <a:off x="-71437" y="3505200"/>
            <a:ext cx="9286875" cy="1143000"/>
          </a:xfrm>
          <a:prstGeom prst="rect">
            <a:avLst/>
          </a:prstGeom>
          <a:solidFill>
            <a:srgbClr val="0E1724"/>
          </a:solidFill>
          <a:ln>
            <a:noFill/>
          </a:ln>
          <a:extLst/>
        </p:spPr>
        <p:txBody>
          <a:bodyPr anchor="ctr"/>
          <a:lstStyle/>
          <a:p>
            <a:pPr algn="ctr" fontAlgn="base">
              <a:spcBef>
                <a:spcPct val="0"/>
              </a:spcBef>
              <a:spcAft>
                <a:spcPct val="0"/>
              </a:spcAft>
              <a:defRPr/>
            </a:pPr>
            <a:endParaRPr lang="en-US">
              <a:solidFill>
                <a:srgbClr val="000000"/>
              </a:solidFill>
              <a:ea typeface="MS PGothic" pitchFamily="34" charset="-128"/>
            </a:endParaRPr>
          </a:p>
        </p:txBody>
      </p:sp>
      <p:sp>
        <p:nvSpPr>
          <p:cNvPr id="74756" name="Rectangle 4"/>
          <p:cNvSpPr>
            <a:spLocks noGrp="1" noChangeArrowheads="1"/>
          </p:cNvSpPr>
          <p:nvPr>
            <p:ph type="subTitle" idx="1"/>
          </p:nvPr>
        </p:nvSpPr>
        <p:spPr>
          <a:xfrm>
            <a:off x="457200" y="4870450"/>
            <a:ext cx="8288338" cy="1295400"/>
          </a:xfrm>
          <a:ln/>
        </p:spPr>
        <p:txBody>
          <a:bodyPr/>
          <a:lstStyle>
            <a:lvl1pPr marL="0" indent="0">
              <a:buFont typeface="Wingdings" pitchFamily="2" charset="2"/>
              <a:buNone/>
              <a:defRPr sz="2400">
                <a:solidFill>
                  <a:schemeClr val="tx2"/>
                </a:solidFill>
                <a:latin typeface="HelveticaNeue LT 65 Medium" pitchFamily="2" charset="0"/>
              </a:defRPr>
            </a:lvl1pPr>
          </a:lstStyle>
          <a:p>
            <a:r>
              <a:rPr lang="en-US"/>
              <a:t>Click to edit Master subtitle style</a:t>
            </a:r>
          </a:p>
        </p:txBody>
      </p:sp>
      <p:sp>
        <p:nvSpPr>
          <p:cNvPr id="74762" name="Rectangle 10"/>
          <p:cNvSpPr>
            <a:spLocks noGrp="1" noChangeArrowheads="1"/>
          </p:cNvSpPr>
          <p:nvPr>
            <p:ph type="ctrTitle"/>
          </p:nvPr>
        </p:nvSpPr>
        <p:spPr>
          <a:xfrm>
            <a:off x="466725" y="3524250"/>
            <a:ext cx="8248650" cy="1141413"/>
          </a:xfrm>
        </p:spPr>
        <p:txBody>
          <a:bodyPr/>
          <a:lstStyle>
            <a:lvl1pPr algn="l">
              <a:defRPr sz="3200"/>
            </a:lvl1pPr>
          </a:lstStyle>
          <a:p>
            <a:r>
              <a:rPr lang="en-US"/>
              <a:t>Click to edit Master title style</a:t>
            </a:r>
          </a:p>
        </p:txBody>
      </p:sp>
    </p:spTree>
    <p:extLst>
      <p:ext uri="{BB962C8B-B14F-4D97-AF65-F5344CB8AC3E}">
        <p14:creationId xmlns:p14="http://schemas.microsoft.com/office/powerpoint/2010/main" val="2011473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8"/>
          <p:cNvSpPr>
            <a:spLocks noGrp="1" noChangeArrowheads="1"/>
          </p:cNvSpPr>
          <p:nvPr>
            <p:ph type="sldNum" sz="quarter" idx="10"/>
          </p:nvPr>
        </p:nvSpPr>
        <p:spPr>
          <a:ln/>
        </p:spPr>
        <p:txBody>
          <a:bodyPr/>
          <a:lstStyle>
            <a:lvl1pPr>
              <a:defRPr/>
            </a:lvl1pPr>
          </a:lstStyle>
          <a:p>
            <a:pPr>
              <a:defRPr/>
            </a:pPr>
            <a:fld id="{06E897D5-DBA7-4E3C-AC3D-2764B58DDF5F}" type="slidenum">
              <a:rPr lang="en-AU">
                <a:solidFill>
                  <a:srgbClr val="FFFFFF"/>
                </a:solidFill>
              </a:rPr>
              <a:pPr>
                <a:defRPr/>
              </a:pPr>
              <a:t>‹#›</a:t>
            </a:fld>
            <a:endParaRPr lang="en-AU" dirty="0">
              <a:solidFill>
                <a:srgbClr val="FFFFFF"/>
              </a:solidFill>
            </a:endParaRPr>
          </a:p>
        </p:txBody>
      </p:sp>
      <p:sp>
        <p:nvSpPr>
          <p:cNvPr id="5" name="Rectangle 2"/>
          <p:cNvSpPr txBox="1">
            <a:spLocks noChangeArrowheads="1"/>
          </p:cNvSpPr>
          <p:nvPr userDrawn="1"/>
        </p:nvSpPr>
        <p:spPr bwMode="auto">
          <a:xfrm>
            <a:off x="222250" y="238125"/>
            <a:ext cx="8636000" cy="571500"/>
          </a:xfrm>
          <a:prstGeom prst="rect">
            <a:avLst/>
          </a:prstGeom>
          <a:noFill/>
          <a:ln w="9525">
            <a:noFill/>
            <a:miter lim="800000"/>
            <a:headEnd/>
            <a:tailEnd/>
          </a:ln>
        </p:spPr>
        <p:txBody>
          <a:bodyPr anchor="ctr"/>
          <a:lstStyle/>
          <a:p>
            <a:pPr fontAlgn="base">
              <a:spcBef>
                <a:spcPct val="0"/>
              </a:spcBef>
              <a:spcAft>
                <a:spcPct val="0"/>
              </a:spcAft>
            </a:pPr>
            <a:endParaRPr lang="en-US" altLang="zh-CN" sz="2800" dirty="0">
              <a:solidFill>
                <a:srgbClr val="FFFFFF"/>
              </a:solidFill>
              <a:ea typeface="SimSun"/>
              <a:cs typeface="SimSun"/>
            </a:endParaRPr>
          </a:p>
        </p:txBody>
      </p:sp>
    </p:spTree>
    <p:extLst>
      <p:ext uri="{BB962C8B-B14F-4D97-AF65-F5344CB8AC3E}">
        <p14:creationId xmlns:p14="http://schemas.microsoft.com/office/powerpoint/2010/main" val="1373546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83770A35-C9BA-4ADA-8F97-E522206A8916}"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34356872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SG" dirty="0"/>
          </a:p>
        </p:txBody>
      </p:sp>
      <p:sp>
        <p:nvSpPr>
          <p:cNvPr id="3" name="Content Placeholder 2"/>
          <p:cNvSpPr>
            <a:spLocks noGrp="1"/>
          </p:cNvSpPr>
          <p:nvPr>
            <p:ph sz="half" idx="1"/>
          </p:nvPr>
        </p:nvSpPr>
        <p:spPr>
          <a:xfrm>
            <a:off x="1343025" y="1724025"/>
            <a:ext cx="3643313"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5138738" y="1724025"/>
            <a:ext cx="3643312"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8"/>
          <p:cNvSpPr>
            <a:spLocks noGrp="1" noChangeArrowheads="1"/>
          </p:cNvSpPr>
          <p:nvPr>
            <p:ph type="sldNum" sz="quarter" idx="10"/>
          </p:nvPr>
        </p:nvSpPr>
        <p:spPr>
          <a:ln/>
        </p:spPr>
        <p:txBody>
          <a:bodyPr/>
          <a:lstStyle>
            <a:lvl1pPr>
              <a:defRPr/>
            </a:lvl1pPr>
          </a:lstStyle>
          <a:p>
            <a:pPr>
              <a:defRPr/>
            </a:pPr>
            <a:fld id="{7D2DF075-FB03-4886-8FC9-7048671DDBF9}"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74785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8" name="Title 1"/>
          <p:cNvSpPr>
            <a:spLocks noGrp="1"/>
          </p:cNvSpPr>
          <p:nvPr>
            <p:ph type="title"/>
          </p:nvPr>
        </p:nvSpPr>
        <p:spPr>
          <a:xfrm>
            <a:off x="222250" y="193675"/>
            <a:ext cx="8645525" cy="615950"/>
          </a:xfrm>
        </p:spPr>
        <p:txBody>
          <a:bodyPr/>
          <a:lstStyle/>
          <a:p>
            <a:r>
              <a:rPr lang="en-US" dirty="0"/>
              <a:t>Click to edit Master title style</a:t>
            </a:r>
            <a:endParaRPr lang="en-SG" dirty="0"/>
          </a:p>
        </p:txBody>
      </p:sp>
      <p:sp>
        <p:nvSpPr>
          <p:cNvPr id="7" name="Rectangle 8"/>
          <p:cNvSpPr>
            <a:spLocks noGrp="1" noChangeArrowheads="1"/>
          </p:cNvSpPr>
          <p:nvPr>
            <p:ph type="sldNum" sz="quarter" idx="10"/>
          </p:nvPr>
        </p:nvSpPr>
        <p:spPr>
          <a:ln/>
        </p:spPr>
        <p:txBody>
          <a:bodyPr/>
          <a:lstStyle>
            <a:lvl1pPr>
              <a:defRPr/>
            </a:lvl1pPr>
          </a:lstStyle>
          <a:p>
            <a:pPr>
              <a:defRPr/>
            </a:pPr>
            <a:fld id="{FEC471FB-7503-416E-A858-6E9CECE3153A}"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1831239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83770A35-C9BA-4ADA-8F97-E522206A8916}"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36247611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8"/>
          <p:cNvSpPr>
            <a:spLocks noGrp="1" noChangeArrowheads="1"/>
          </p:cNvSpPr>
          <p:nvPr>
            <p:ph type="sldNum" sz="quarter" idx="10"/>
          </p:nvPr>
        </p:nvSpPr>
        <p:spPr>
          <a:ln/>
        </p:spPr>
        <p:txBody>
          <a:bodyPr/>
          <a:lstStyle>
            <a:lvl1pPr>
              <a:defRPr/>
            </a:lvl1pPr>
          </a:lstStyle>
          <a:p>
            <a:pPr>
              <a:defRPr/>
            </a:pPr>
            <a:fld id="{DA939D2D-3F0F-4A80-A501-61C07349BD3C}"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41293579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B44EB3E9-572A-4C79-9EE6-0B98A504B731}"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25429317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5D1AB8E6-932B-49DC-9775-13DED6D9F664}"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7723570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BB0F408B-CB77-4DA6-9625-0AD6E7E2BC6C}"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3661105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8"/>
          <p:cNvSpPr>
            <a:spLocks noGrp="1" noChangeArrowheads="1"/>
          </p:cNvSpPr>
          <p:nvPr>
            <p:ph type="sldNum" sz="quarter" idx="10"/>
          </p:nvPr>
        </p:nvSpPr>
        <p:spPr>
          <a:ln/>
        </p:spPr>
        <p:txBody>
          <a:bodyPr/>
          <a:lstStyle>
            <a:lvl1pPr>
              <a:defRPr/>
            </a:lvl1pPr>
          </a:lstStyle>
          <a:p>
            <a:pPr>
              <a:defRPr/>
            </a:pPr>
            <a:fld id="{A6A40DAB-4FB3-4600-B0DF-8EEE5E84EF01}"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21940981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65113"/>
            <a:ext cx="2160587" cy="6137275"/>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222250" y="265113"/>
            <a:ext cx="6332538" cy="6137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8"/>
          <p:cNvSpPr>
            <a:spLocks noGrp="1" noChangeArrowheads="1"/>
          </p:cNvSpPr>
          <p:nvPr>
            <p:ph type="sldNum" sz="quarter" idx="10"/>
          </p:nvPr>
        </p:nvSpPr>
        <p:spPr>
          <a:ln/>
        </p:spPr>
        <p:txBody>
          <a:bodyPr/>
          <a:lstStyle>
            <a:lvl1pPr>
              <a:defRPr/>
            </a:lvl1pPr>
          </a:lstStyle>
          <a:p>
            <a:pPr>
              <a:defRPr/>
            </a:pPr>
            <a:fld id="{4741CB2A-8111-4F3E-B9DE-E060B8F04A8B}"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33672549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2250" y="265113"/>
            <a:ext cx="8645525" cy="544512"/>
          </a:xfrm>
        </p:spPr>
        <p:txBody>
          <a:bodyPr/>
          <a:lstStyle/>
          <a:p>
            <a:r>
              <a:rPr lang="en-US" dirty="0"/>
              <a:t>Click to edit Master title style</a:t>
            </a:r>
            <a:endParaRPr lang="en-SG" dirty="0"/>
          </a:p>
        </p:txBody>
      </p:sp>
      <p:sp>
        <p:nvSpPr>
          <p:cNvPr id="3" name="Text Placeholder 2"/>
          <p:cNvSpPr>
            <a:spLocks noGrp="1"/>
          </p:cNvSpPr>
          <p:nvPr>
            <p:ph type="body" sz="half" idx="1"/>
          </p:nvPr>
        </p:nvSpPr>
        <p:spPr>
          <a:xfrm>
            <a:off x="1343025" y="1724025"/>
            <a:ext cx="3643313" cy="467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quarter" idx="2"/>
          </p:nvPr>
        </p:nvSpPr>
        <p:spPr>
          <a:xfrm>
            <a:off x="5138738" y="1724025"/>
            <a:ext cx="3643312" cy="226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Content Placeholder 4"/>
          <p:cNvSpPr>
            <a:spLocks noGrp="1"/>
          </p:cNvSpPr>
          <p:nvPr>
            <p:ph sz="quarter" idx="3"/>
          </p:nvPr>
        </p:nvSpPr>
        <p:spPr>
          <a:xfrm>
            <a:off x="5138738" y="4138613"/>
            <a:ext cx="3643312" cy="226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Rectangle 8"/>
          <p:cNvSpPr>
            <a:spLocks noGrp="1" noChangeArrowheads="1"/>
          </p:cNvSpPr>
          <p:nvPr>
            <p:ph type="sldNum" sz="quarter" idx="10"/>
          </p:nvPr>
        </p:nvSpPr>
        <p:spPr>
          <a:ln/>
        </p:spPr>
        <p:txBody>
          <a:bodyPr/>
          <a:lstStyle>
            <a:lvl1pPr>
              <a:defRPr/>
            </a:lvl1pPr>
          </a:lstStyle>
          <a:p>
            <a:pPr>
              <a:defRPr/>
            </a:pPr>
            <a:fld id="{6CDF0278-6018-455A-853E-75708C3EB08B}"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14278528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143000"/>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323661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403150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49202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SG" dirty="0"/>
          </a:p>
        </p:txBody>
      </p:sp>
      <p:sp>
        <p:nvSpPr>
          <p:cNvPr id="3" name="Content Placeholder 2"/>
          <p:cNvSpPr>
            <a:spLocks noGrp="1"/>
          </p:cNvSpPr>
          <p:nvPr>
            <p:ph sz="half" idx="1"/>
          </p:nvPr>
        </p:nvSpPr>
        <p:spPr>
          <a:xfrm>
            <a:off x="1343025" y="1724025"/>
            <a:ext cx="3643313"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5138738" y="1724025"/>
            <a:ext cx="3643312"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8"/>
          <p:cNvSpPr>
            <a:spLocks noGrp="1" noChangeArrowheads="1"/>
          </p:cNvSpPr>
          <p:nvPr>
            <p:ph type="sldNum" sz="quarter" idx="10"/>
          </p:nvPr>
        </p:nvSpPr>
        <p:spPr>
          <a:ln/>
        </p:spPr>
        <p:txBody>
          <a:bodyPr/>
          <a:lstStyle>
            <a:lvl1pPr>
              <a:defRPr/>
            </a:lvl1pPr>
          </a:lstStyle>
          <a:p>
            <a:pPr>
              <a:defRPr/>
            </a:pPr>
            <a:fld id="{7D2DF075-FB03-4886-8FC9-7048671DDBF9}"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3255224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518125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449449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694293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38609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100668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368187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231203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874563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785356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53247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8" name="Title 1"/>
          <p:cNvSpPr>
            <a:spLocks noGrp="1"/>
          </p:cNvSpPr>
          <p:nvPr>
            <p:ph type="title"/>
          </p:nvPr>
        </p:nvSpPr>
        <p:spPr>
          <a:xfrm>
            <a:off x="222250" y="193675"/>
            <a:ext cx="8645525" cy="615950"/>
          </a:xfrm>
        </p:spPr>
        <p:txBody>
          <a:bodyPr/>
          <a:lstStyle/>
          <a:p>
            <a:r>
              <a:rPr lang="en-US" dirty="0"/>
              <a:t>Click to edit Master title style</a:t>
            </a:r>
            <a:endParaRPr lang="en-SG" dirty="0"/>
          </a:p>
        </p:txBody>
      </p:sp>
      <p:sp>
        <p:nvSpPr>
          <p:cNvPr id="7" name="Rectangle 8"/>
          <p:cNvSpPr>
            <a:spLocks noGrp="1" noChangeArrowheads="1"/>
          </p:cNvSpPr>
          <p:nvPr>
            <p:ph type="sldNum" sz="quarter" idx="10"/>
          </p:nvPr>
        </p:nvSpPr>
        <p:spPr>
          <a:ln/>
        </p:spPr>
        <p:txBody>
          <a:bodyPr/>
          <a:lstStyle>
            <a:lvl1pPr>
              <a:defRPr/>
            </a:lvl1pPr>
          </a:lstStyle>
          <a:p>
            <a:pPr>
              <a:defRPr/>
            </a:pPr>
            <a:fld id="{FEC471FB-7503-416E-A858-6E9CECE3153A}"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12336821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365416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997303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075454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107826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938994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263341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920031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022188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516112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05569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8"/>
          <p:cNvSpPr>
            <a:spLocks noGrp="1" noChangeArrowheads="1"/>
          </p:cNvSpPr>
          <p:nvPr>
            <p:ph type="sldNum" sz="quarter" idx="10"/>
          </p:nvPr>
        </p:nvSpPr>
        <p:spPr>
          <a:ln/>
        </p:spPr>
        <p:txBody>
          <a:bodyPr/>
          <a:lstStyle>
            <a:lvl1pPr>
              <a:defRPr/>
            </a:lvl1pPr>
          </a:lstStyle>
          <a:p>
            <a:pPr>
              <a:defRPr/>
            </a:pPr>
            <a:fld id="{DA939D2D-3F0F-4A80-A501-61C07349BD3C}"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39620078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54699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307765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197733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196818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790901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223227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437" y="0"/>
            <a:ext cx="9286876" cy="3505200"/>
          </a:xfrm>
          <a:prstGeom prst="rect">
            <a:avLst/>
          </a:prstGeom>
        </p:spPr>
      </p:pic>
      <p:sp>
        <p:nvSpPr>
          <p:cNvPr id="5" name="Rectangle 3"/>
          <p:cNvSpPr>
            <a:spLocks noChangeArrowheads="1"/>
          </p:cNvSpPr>
          <p:nvPr userDrawn="1"/>
        </p:nvSpPr>
        <p:spPr bwMode="auto">
          <a:xfrm>
            <a:off x="222250" y="4559300"/>
            <a:ext cx="8693150" cy="2063750"/>
          </a:xfrm>
          <a:prstGeom prst="rect">
            <a:avLst/>
          </a:prstGeom>
          <a:noFill/>
          <a:ln w="3175">
            <a:solidFill>
              <a:srgbClr val="3E7B94">
                <a:alpha val="50195"/>
              </a:srgbClr>
            </a:solidFill>
            <a:miter lim="800000"/>
            <a:headEnd/>
            <a:tailEnd/>
          </a:ln>
          <a:extLst/>
        </p:spPr>
        <p:txBody>
          <a:bodyPr wrap="none" anchor="ctr"/>
          <a:lstStyle/>
          <a:p>
            <a:pPr algn="ctr" fontAlgn="base">
              <a:spcBef>
                <a:spcPct val="0"/>
              </a:spcBef>
              <a:spcAft>
                <a:spcPct val="0"/>
              </a:spcAft>
              <a:defRPr/>
            </a:pPr>
            <a:endParaRPr lang="en-SG" sz="1800">
              <a:solidFill>
                <a:srgbClr val="000000"/>
              </a:solidFill>
              <a:latin typeface="Arial" pitchFamily="34" charset="0"/>
              <a:ea typeface="MS PGothic" pitchFamily="34" charset="-128"/>
            </a:endParaRPr>
          </a:p>
        </p:txBody>
      </p:sp>
      <p:sp>
        <p:nvSpPr>
          <p:cNvPr id="6" name="Rectangle 10"/>
          <p:cNvSpPr>
            <a:spLocks noChangeArrowheads="1"/>
          </p:cNvSpPr>
          <p:nvPr/>
        </p:nvSpPr>
        <p:spPr bwMode="auto">
          <a:xfrm>
            <a:off x="-71437" y="3505200"/>
            <a:ext cx="9286875" cy="1143000"/>
          </a:xfrm>
          <a:prstGeom prst="rect">
            <a:avLst/>
          </a:prstGeom>
          <a:solidFill>
            <a:srgbClr val="0E1724"/>
          </a:solidFill>
          <a:ln>
            <a:noFill/>
          </a:ln>
          <a:extLst/>
        </p:spPr>
        <p:txBody>
          <a:bodyPr anchor="ctr"/>
          <a:lstStyle/>
          <a:p>
            <a:pPr algn="ctr" fontAlgn="base">
              <a:spcBef>
                <a:spcPct val="0"/>
              </a:spcBef>
              <a:spcAft>
                <a:spcPct val="0"/>
              </a:spcAft>
              <a:defRPr/>
            </a:pPr>
            <a:endParaRPr lang="en-US" sz="1800">
              <a:solidFill>
                <a:srgbClr val="000000"/>
              </a:solidFill>
              <a:ea typeface="MS PGothic" pitchFamily="34" charset="-128"/>
            </a:endParaRPr>
          </a:p>
        </p:txBody>
      </p:sp>
      <p:sp>
        <p:nvSpPr>
          <p:cNvPr id="74756" name="Rectangle 4"/>
          <p:cNvSpPr>
            <a:spLocks noGrp="1" noChangeArrowheads="1"/>
          </p:cNvSpPr>
          <p:nvPr>
            <p:ph type="subTitle" idx="1"/>
          </p:nvPr>
        </p:nvSpPr>
        <p:spPr>
          <a:xfrm>
            <a:off x="457200" y="4870450"/>
            <a:ext cx="8288338" cy="1295400"/>
          </a:xfrm>
          <a:ln/>
        </p:spPr>
        <p:txBody>
          <a:bodyPr/>
          <a:lstStyle>
            <a:lvl1pPr marL="0" indent="0">
              <a:buFont typeface="Wingdings" pitchFamily="2" charset="2"/>
              <a:buNone/>
              <a:defRPr sz="2400">
                <a:solidFill>
                  <a:schemeClr val="tx2"/>
                </a:solidFill>
                <a:latin typeface="HelveticaNeue LT 65 Medium" pitchFamily="2" charset="0"/>
              </a:defRPr>
            </a:lvl1pPr>
          </a:lstStyle>
          <a:p>
            <a:r>
              <a:rPr lang="en-US"/>
              <a:t>Click to edit Master subtitle style</a:t>
            </a:r>
          </a:p>
        </p:txBody>
      </p:sp>
      <p:sp>
        <p:nvSpPr>
          <p:cNvPr id="74762" name="Rectangle 10"/>
          <p:cNvSpPr>
            <a:spLocks noGrp="1" noChangeArrowheads="1"/>
          </p:cNvSpPr>
          <p:nvPr>
            <p:ph type="ctrTitle"/>
          </p:nvPr>
        </p:nvSpPr>
        <p:spPr>
          <a:xfrm>
            <a:off x="466725" y="3524252"/>
            <a:ext cx="8248650" cy="1141413"/>
          </a:xfrm>
        </p:spPr>
        <p:txBody>
          <a:bodyPr/>
          <a:lstStyle>
            <a:lvl1pPr algn="l">
              <a:defRPr sz="3200"/>
            </a:lvl1pPr>
          </a:lstStyle>
          <a:p>
            <a:r>
              <a:rPr lang="en-US"/>
              <a:t>Click to edit Master title style</a:t>
            </a:r>
          </a:p>
        </p:txBody>
      </p:sp>
    </p:spTree>
    <p:extLst>
      <p:ext uri="{BB962C8B-B14F-4D97-AF65-F5344CB8AC3E}">
        <p14:creationId xmlns:p14="http://schemas.microsoft.com/office/powerpoint/2010/main" val="6457100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8"/>
          <p:cNvSpPr>
            <a:spLocks noGrp="1" noChangeArrowheads="1"/>
          </p:cNvSpPr>
          <p:nvPr>
            <p:ph type="sldNum" sz="quarter" idx="10"/>
          </p:nvPr>
        </p:nvSpPr>
        <p:spPr>
          <a:xfrm>
            <a:off x="7115175" y="6666740"/>
            <a:ext cx="1905000" cy="136525"/>
          </a:xfrm>
          <a:prstGeom prst="rect">
            <a:avLst/>
          </a:prstGeom>
          <a:ln/>
        </p:spPr>
        <p:txBody>
          <a:bodyPr/>
          <a:lstStyle>
            <a:lvl1pPr>
              <a:defRPr/>
            </a:lvl1pPr>
          </a:lstStyle>
          <a:p>
            <a:pPr>
              <a:defRPr/>
            </a:pPr>
            <a:fld id="{06E897D5-DBA7-4E3C-AC3D-2764B58DDF5F}" type="slidenum">
              <a:rPr lang="en-AU">
                <a:solidFill>
                  <a:srgbClr val="FFFFFF"/>
                </a:solidFill>
              </a:rPr>
              <a:pPr>
                <a:defRPr/>
              </a:pPr>
              <a:t>‹#›</a:t>
            </a:fld>
            <a:endParaRPr lang="en-AU" dirty="0">
              <a:solidFill>
                <a:srgbClr val="FFFFFF"/>
              </a:solidFill>
            </a:endParaRPr>
          </a:p>
        </p:txBody>
      </p:sp>
      <p:sp>
        <p:nvSpPr>
          <p:cNvPr id="5" name="Rectangle 2"/>
          <p:cNvSpPr txBox="1">
            <a:spLocks noChangeArrowheads="1"/>
          </p:cNvSpPr>
          <p:nvPr userDrawn="1"/>
        </p:nvSpPr>
        <p:spPr bwMode="auto">
          <a:xfrm>
            <a:off x="222250" y="238125"/>
            <a:ext cx="8636000" cy="571500"/>
          </a:xfrm>
          <a:prstGeom prst="rect">
            <a:avLst/>
          </a:prstGeom>
          <a:noFill/>
          <a:ln w="9525">
            <a:noFill/>
            <a:miter lim="800000"/>
            <a:headEnd/>
            <a:tailEnd/>
          </a:ln>
        </p:spPr>
        <p:txBody>
          <a:bodyPr anchor="ctr"/>
          <a:lstStyle/>
          <a:p>
            <a:pPr fontAlgn="base">
              <a:spcBef>
                <a:spcPct val="0"/>
              </a:spcBef>
              <a:spcAft>
                <a:spcPct val="0"/>
              </a:spcAft>
            </a:pPr>
            <a:endParaRPr lang="en-US" altLang="zh-CN" sz="2800" dirty="0">
              <a:solidFill>
                <a:srgbClr val="FFFFFF"/>
              </a:solidFill>
              <a:ea typeface="SimSun"/>
              <a:cs typeface="SimSun"/>
            </a:endParaRPr>
          </a:p>
        </p:txBody>
      </p:sp>
    </p:spTree>
    <p:extLst>
      <p:ext uri="{BB962C8B-B14F-4D97-AF65-F5344CB8AC3E}">
        <p14:creationId xmlns:p14="http://schemas.microsoft.com/office/powerpoint/2010/main" val="9622784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sldNum" sz="quarter" idx="10"/>
          </p:nvPr>
        </p:nvSpPr>
        <p:spPr>
          <a:xfrm>
            <a:off x="7115175" y="6666740"/>
            <a:ext cx="1905000" cy="136525"/>
          </a:xfrm>
          <a:prstGeom prst="rect">
            <a:avLst/>
          </a:prstGeom>
          <a:ln/>
        </p:spPr>
        <p:txBody>
          <a:bodyPr/>
          <a:lstStyle>
            <a:lvl1pPr>
              <a:defRPr/>
            </a:lvl1pPr>
          </a:lstStyle>
          <a:p>
            <a:pPr>
              <a:defRPr/>
            </a:pPr>
            <a:fld id="{83770A35-C9BA-4ADA-8F97-E522206A8916}"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19205020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SG" dirty="0"/>
          </a:p>
        </p:txBody>
      </p:sp>
      <p:sp>
        <p:nvSpPr>
          <p:cNvPr id="3" name="Content Placeholder 2"/>
          <p:cNvSpPr>
            <a:spLocks noGrp="1"/>
          </p:cNvSpPr>
          <p:nvPr>
            <p:ph sz="half" idx="1"/>
          </p:nvPr>
        </p:nvSpPr>
        <p:spPr>
          <a:xfrm>
            <a:off x="1343026" y="1724027"/>
            <a:ext cx="3643313"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5138739" y="1724027"/>
            <a:ext cx="3643312"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8"/>
          <p:cNvSpPr>
            <a:spLocks noGrp="1" noChangeArrowheads="1"/>
          </p:cNvSpPr>
          <p:nvPr>
            <p:ph type="sldNum" sz="quarter" idx="10"/>
          </p:nvPr>
        </p:nvSpPr>
        <p:spPr>
          <a:xfrm>
            <a:off x="7115175" y="6666740"/>
            <a:ext cx="1905000" cy="136525"/>
          </a:xfrm>
          <a:prstGeom prst="rect">
            <a:avLst/>
          </a:prstGeom>
          <a:ln/>
        </p:spPr>
        <p:txBody>
          <a:bodyPr/>
          <a:lstStyle>
            <a:lvl1pPr>
              <a:defRPr/>
            </a:lvl1pPr>
          </a:lstStyle>
          <a:p>
            <a:pPr>
              <a:defRPr/>
            </a:pPr>
            <a:fld id="{7D2DF075-FB03-4886-8FC9-7048671DDBF9}"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2887414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B44EB3E9-572A-4C79-9EE6-0B98A504B731}"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2406367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8" name="Title 1"/>
          <p:cNvSpPr>
            <a:spLocks noGrp="1"/>
          </p:cNvSpPr>
          <p:nvPr>
            <p:ph type="title"/>
          </p:nvPr>
        </p:nvSpPr>
        <p:spPr>
          <a:xfrm>
            <a:off x="222251" y="193675"/>
            <a:ext cx="8645525" cy="615950"/>
          </a:xfrm>
        </p:spPr>
        <p:txBody>
          <a:bodyPr/>
          <a:lstStyle/>
          <a:p>
            <a:r>
              <a:rPr lang="en-US" dirty="0"/>
              <a:t>Click to edit Master title style</a:t>
            </a:r>
            <a:endParaRPr lang="en-SG" dirty="0"/>
          </a:p>
        </p:txBody>
      </p:sp>
      <p:sp>
        <p:nvSpPr>
          <p:cNvPr id="7" name="Rectangle 8"/>
          <p:cNvSpPr>
            <a:spLocks noGrp="1" noChangeArrowheads="1"/>
          </p:cNvSpPr>
          <p:nvPr>
            <p:ph type="sldNum" sz="quarter" idx="10"/>
          </p:nvPr>
        </p:nvSpPr>
        <p:spPr>
          <a:xfrm>
            <a:off x="7115175" y="6666740"/>
            <a:ext cx="1905000" cy="136525"/>
          </a:xfrm>
          <a:prstGeom prst="rect">
            <a:avLst/>
          </a:prstGeom>
          <a:ln/>
        </p:spPr>
        <p:txBody>
          <a:bodyPr/>
          <a:lstStyle>
            <a:lvl1pPr>
              <a:defRPr/>
            </a:lvl1pPr>
          </a:lstStyle>
          <a:p>
            <a:pPr>
              <a:defRPr/>
            </a:pPr>
            <a:fld id="{FEC471FB-7503-416E-A858-6E9CECE3153A}"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13310080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8"/>
          <p:cNvSpPr>
            <a:spLocks noGrp="1" noChangeArrowheads="1"/>
          </p:cNvSpPr>
          <p:nvPr>
            <p:ph type="sldNum" sz="quarter" idx="10"/>
          </p:nvPr>
        </p:nvSpPr>
        <p:spPr>
          <a:xfrm>
            <a:off x="7115175" y="6666740"/>
            <a:ext cx="1905000" cy="136525"/>
          </a:xfrm>
          <a:prstGeom prst="rect">
            <a:avLst/>
          </a:prstGeom>
          <a:ln/>
        </p:spPr>
        <p:txBody>
          <a:bodyPr/>
          <a:lstStyle>
            <a:lvl1pPr>
              <a:defRPr/>
            </a:lvl1pPr>
          </a:lstStyle>
          <a:p>
            <a:pPr>
              <a:defRPr/>
            </a:pPr>
            <a:fld id="{DA939D2D-3F0F-4A80-A501-61C07349BD3C}"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29305663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xfrm>
            <a:off x="7115175" y="6666740"/>
            <a:ext cx="1905000" cy="136525"/>
          </a:xfrm>
          <a:prstGeom prst="rect">
            <a:avLst/>
          </a:prstGeom>
          <a:ln/>
        </p:spPr>
        <p:txBody>
          <a:bodyPr/>
          <a:lstStyle>
            <a:lvl1pPr>
              <a:defRPr/>
            </a:lvl1pPr>
          </a:lstStyle>
          <a:p>
            <a:pPr>
              <a:defRPr/>
            </a:pPr>
            <a:fld id="{B44EB3E9-572A-4C79-9EE6-0B98A504B731}"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19899421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xfrm>
            <a:off x="7115175" y="6666740"/>
            <a:ext cx="1905000" cy="136525"/>
          </a:xfrm>
          <a:prstGeom prst="rect">
            <a:avLst/>
          </a:prstGeom>
          <a:ln/>
        </p:spPr>
        <p:txBody>
          <a:bodyPr/>
          <a:lstStyle>
            <a:lvl1pPr>
              <a:defRPr/>
            </a:lvl1pPr>
          </a:lstStyle>
          <a:p>
            <a:pPr>
              <a:defRPr/>
            </a:pPr>
            <a:fld id="{5D1AB8E6-932B-49DC-9775-13DED6D9F664}"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27836523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xfrm>
            <a:off x="7115175" y="6666740"/>
            <a:ext cx="1905000" cy="136525"/>
          </a:xfrm>
          <a:prstGeom prst="rect">
            <a:avLst/>
          </a:prstGeom>
          <a:ln/>
        </p:spPr>
        <p:txBody>
          <a:bodyPr/>
          <a:lstStyle>
            <a:lvl1pPr>
              <a:defRPr/>
            </a:lvl1pPr>
          </a:lstStyle>
          <a:p>
            <a:pPr>
              <a:defRPr/>
            </a:pPr>
            <a:fld id="{BB0F408B-CB77-4DA6-9625-0AD6E7E2BC6C}"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22394981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8"/>
          <p:cNvSpPr>
            <a:spLocks noGrp="1" noChangeArrowheads="1"/>
          </p:cNvSpPr>
          <p:nvPr>
            <p:ph type="sldNum" sz="quarter" idx="10"/>
          </p:nvPr>
        </p:nvSpPr>
        <p:spPr>
          <a:xfrm>
            <a:off x="7115175" y="6666740"/>
            <a:ext cx="1905000" cy="136525"/>
          </a:xfrm>
          <a:prstGeom prst="rect">
            <a:avLst/>
          </a:prstGeom>
          <a:ln/>
        </p:spPr>
        <p:txBody>
          <a:bodyPr/>
          <a:lstStyle>
            <a:lvl1pPr>
              <a:defRPr/>
            </a:lvl1pPr>
          </a:lstStyle>
          <a:p>
            <a:pPr>
              <a:defRPr/>
            </a:pPr>
            <a:fld id="{A6A40DAB-4FB3-4600-B0DF-8EEE5E84EF01}"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31625135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9" y="265115"/>
            <a:ext cx="2160587" cy="6137275"/>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222250" y="265115"/>
            <a:ext cx="6332538" cy="6137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8"/>
          <p:cNvSpPr>
            <a:spLocks noGrp="1" noChangeArrowheads="1"/>
          </p:cNvSpPr>
          <p:nvPr>
            <p:ph type="sldNum" sz="quarter" idx="10"/>
          </p:nvPr>
        </p:nvSpPr>
        <p:spPr>
          <a:xfrm>
            <a:off x="7115175" y="6666740"/>
            <a:ext cx="1905000" cy="136525"/>
          </a:xfrm>
          <a:prstGeom prst="rect">
            <a:avLst/>
          </a:prstGeom>
          <a:ln/>
        </p:spPr>
        <p:txBody>
          <a:bodyPr/>
          <a:lstStyle>
            <a:lvl1pPr>
              <a:defRPr/>
            </a:lvl1pPr>
          </a:lstStyle>
          <a:p>
            <a:pPr>
              <a:defRPr/>
            </a:pPr>
            <a:fld id="{4741CB2A-8111-4F3E-B9DE-E060B8F04A8B}"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32973028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2251" y="265113"/>
            <a:ext cx="8645525" cy="544512"/>
          </a:xfrm>
        </p:spPr>
        <p:txBody>
          <a:bodyPr/>
          <a:lstStyle/>
          <a:p>
            <a:r>
              <a:rPr lang="en-US" dirty="0"/>
              <a:t>Click to edit Master title style</a:t>
            </a:r>
            <a:endParaRPr lang="en-SG" dirty="0"/>
          </a:p>
        </p:txBody>
      </p:sp>
      <p:sp>
        <p:nvSpPr>
          <p:cNvPr id="3" name="Text Placeholder 2"/>
          <p:cNvSpPr>
            <a:spLocks noGrp="1"/>
          </p:cNvSpPr>
          <p:nvPr>
            <p:ph type="body" sz="half" idx="1"/>
          </p:nvPr>
        </p:nvSpPr>
        <p:spPr>
          <a:xfrm>
            <a:off x="1343026" y="1724027"/>
            <a:ext cx="3643313" cy="467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quarter" idx="2"/>
          </p:nvPr>
        </p:nvSpPr>
        <p:spPr>
          <a:xfrm>
            <a:off x="5138739" y="1724025"/>
            <a:ext cx="3643312" cy="226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Content Placeholder 4"/>
          <p:cNvSpPr>
            <a:spLocks noGrp="1"/>
          </p:cNvSpPr>
          <p:nvPr>
            <p:ph sz="quarter" idx="3"/>
          </p:nvPr>
        </p:nvSpPr>
        <p:spPr>
          <a:xfrm>
            <a:off x="5138739" y="4138615"/>
            <a:ext cx="3643312" cy="226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Rectangle 8"/>
          <p:cNvSpPr>
            <a:spLocks noGrp="1" noChangeArrowheads="1"/>
          </p:cNvSpPr>
          <p:nvPr>
            <p:ph type="sldNum" sz="quarter" idx="10"/>
          </p:nvPr>
        </p:nvSpPr>
        <p:spPr>
          <a:xfrm>
            <a:off x="7115175" y="6666740"/>
            <a:ext cx="1905000" cy="136525"/>
          </a:xfrm>
          <a:prstGeom prst="rect">
            <a:avLst/>
          </a:prstGeom>
          <a:ln/>
        </p:spPr>
        <p:txBody>
          <a:bodyPr/>
          <a:lstStyle>
            <a:lvl1pPr>
              <a:defRPr/>
            </a:lvl1pPr>
          </a:lstStyle>
          <a:p>
            <a:pPr>
              <a:defRPr/>
            </a:pPr>
            <a:fld id="{6CDF0278-6018-455A-853E-75708C3EB08B}"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27279779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2251" y="205740"/>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8"/>
          <p:cNvSpPr>
            <a:spLocks noGrp="1" noChangeArrowheads="1"/>
          </p:cNvSpPr>
          <p:nvPr>
            <p:ph type="sldNum" sz="quarter" idx="10"/>
          </p:nvPr>
        </p:nvSpPr>
        <p:spPr>
          <a:xfrm>
            <a:off x="7115175" y="6678615"/>
            <a:ext cx="1905000" cy="136525"/>
          </a:xfrm>
          <a:prstGeom prst="rect">
            <a:avLst/>
          </a:prstGeom>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67035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5D1AB8E6-932B-49DC-9775-13DED6D9F664}"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964746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BB0F408B-CB77-4DA6-9625-0AD6E7E2BC6C}"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3865530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9" Type="http://schemas.openxmlformats.org/officeDocument/2006/relationships/slideLayout" Target="../slideLayouts/slideLayout63.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34" Type="http://schemas.openxmlformats.org/officeDocument/2006/relationships/slideLayout" Target="../slideLayouts/slideLayout58.xml"/><Relationship Id="rId42" Type="http://schemas.openxmlformats.org/officeDocument/2006/relationships/theme" Target="../theme/theme3.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33" Type="http://schemas.openxmlformats.org/officeDocument/2006/relationships/slideLayout" Target="../slideLayouts/slideLayout57.xml"/><Relationship Id="rId38" Type="http://schemas.openxmlformats.org/officeDocument/2006/relationships/slideLayout" Target="../slideLayouts/slideLayout6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slideLayout" Target="../slideLayouts/slideLayout53.xml"/><Relationship Id="rId41" Type="http://schemas.openxmlformats.org/officeDocument/2006/relationships/slideLayout" Target="../slideLayouts/slideLayout65.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slideLayout" Target="../slideLayouts/slideLayout56.xml"/><Relationship Id="rId37" Type="http://schemas.openxmlformats.org/officeDocument/2006/relationships/slideLayout" Target="../slideLayouts/slideLayout61.xml"/><Relationship Id="rId40" Type="http://schemas.openxmlformats.org/officeDocument/2006/relationships/slideLayout" Target="../slideLayouts/slideLayout64.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36" Type="http://schemas.openxmlformats.org/officeDocument/2006/relationships/slideLayout" Target="../slideLayouts/slideLayout60.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slideLayout" Target="../slideLayouts/slideLayout55.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30" Type="http://schemas.openxmlformats.org/officeDocument/2006/relationships/slideLayout" Target="../slideLayouts/slideLayout54.xml"/><Relationship Id="rId35" Type="http://schemas.openxmlformats.org/officeDocument/2006/relationships/slideLayout" Target="../slideLayouts/slideLayout59.xml"/><Relationship Id="rId43"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0" y="0"/>
            <a:ext cx="9144000" cy="1000125"/>
          </a:xfrm>
          <a:prstGeom prst="rect">
            <a:avLst/>
          </a:prstGeom>
          <a:solidFill>
            <a:srgbClr val="0E1724"/>
          </a:solidFill>
          <a:ln>
            <a:noFill/>
          </a:ln>
          <a:extLst/>
        </p:spPr>
        <p:txBody>
          <a:bodyPr anchor="ctr"/>
          <a:lstStyle/>
          <a:p>
            <a:pPr fontAlgn="base">
              <a:spcBef>
                <a:spcPct val="0"/>
              </a:spcBef>
              <a:spcAft>
                <a:spcPct val="0"/>
              </a:spcAft>
              <a:defRPr/>
            </a:pPr>
            <a:endParaRPr lang="en-US" dirty="0">
              <a:solidFill>
                <a:srgbClr val="000000"/>
              </a:solidFill>
              <a:ea typeface="MS PGothic" pitchFamily="34" charset="-128"/>
            </a:endParaRPr>
          </a:p>
        </p:txBody>
      </p:sp>
      <p:sp>
        <p:nvSpPr>
          <p:cNvPr id="1027" name="Rectangle 3"/>
          <p:cNvSpPr>
            <a:spLocks noGrp="1" noChangeArrowheads="1"/>
          </p:cNvSpPr>
          <p:nvPr>
            <p:ph type="title"/>
          </p:nvPr>
        </p:nvSpPr>
        <p:spPr bwMode="auto">
          <a:xfrm>
            <a:off x="222250" y="237600"/>
            <a:ext cx="8645525" cy="615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4"/>
          <p:cNvSpPr>
            <a:spLocks noGrp="1" noChangeArrowheads="1"/>
          </p:cNvSpPr>
          <p:nvPr>
            <p:ph type="body" idx="1"/>
          </p:nvPr>
        </p:nvSpPr>
        <p:spPr bwMode="auto">
          <a:xfrm>
            <a:off x="1343025" y="1724025"/>
            <a:ext cx="7439025"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11"/>
          <p:cNvSpPr>
            <a:spLocks noChangeArrowheads="1"/>
          </p:cNvSpPr>
          <p:nvPr/>
        </p:nvSpPr>
        <p:spPr bwMode="auto">
          <a:xfrm>
            <a:off x="0" y="6621463"/>
            <a:ext cx="9144000" cy="236537"/>
          </a:xfrm>
          <a:prstGeom prst="rect">
            <a:avLst/>
          </a:prstGeom>
          <a:solidFill>
            <a:srgbClr val="0E1724"/>
          </a:solidFill>
          <a:ln>
            <a:noFill/>
          </a:ln>
          <a:extLst/>
        </p:spPr>
        <p:txBody>
          <a:bodyPr anchor="ctr"/>
          <a:lstStyle/>
          <a:p>
            <a:pPr algn="ctr" fontAlgn="base">
              <a:spcBef>
                <a:spcPct val="0"/>
              </a:spcBef>
              <a:spcAft>
                <a:spcPct val="0"/>
              </a:spcAft>
              <a:defRPr/>
            </a:pPr>
            <a:endParaRPr lang="en-US">
              <a:solidFill>
                <a:srgbClr val="000000"/>
              </a:solidFill>
              <a:ea typeface="MS PGothic" pitchFamily="34" charset="-128"/>
            </a:endParaRPr>
          </a:p>
        </p:txBody>
      </p:sp>
      <p:sp>
        <p:nvSpPr>
          <p:cNvPr id="73736" name="Rectangle 8"/>
          <p:cNvSpPr>
            <a:spLocks noGrp="1" noChangeArrowheads="1"/>
          </p:cNvSpPr>
          <p:nvPr>
            <p:ph type="sldNum" sz="quarter" idx="4"/>
          </p:nvPr>
        </p:nvSpPr>
        <p:spPr bwMode="auto">
          <a:xfrm>
            <a:off x="7115175" y="6666738"/>
            <a:ext cx="1905000" cy="1365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0" hangingPunct="0">
              <a:spcBef>
                <a:spcPct val="50000"/>
              </a:spcBef>
              <a:spcAft>
                <a:spcPct val="50000"/>
              </a:spcAft>
              <a:defRPr sz="800">
                <a:solidFill>
                  <a:schemeClr val="bg1"/>
                </a:solidFill>
                <a:latin typeface="+mn-lt"/>
                <a:ea typeface="ＭＳ Ｐゴシック" pitchFamily="34" charset="-128"/>
                <a:cs typeface="+mn-cs"/>
              </a:defRPr>
            </a:lvl1pPr>
          </a:lstStyle>
          <a:p>
            <a:pPr fontAlgn="base">
              <a:defRPr/>
            </a:pPr>
            <a:fld id="{019208B9-FB36-42BC-B109-D7D12325CF41}" type="slidenum">
              <a:rPr lang="en-AU">
                <a:solidFill>
                  <a:srgbClr val="FFFFFF"/>
                </a:solidFill>
              </a:rPr>
              <a:pPr fontAlgn="base">
                <a:defRPr/>
              </a:pPr>
              <a:t>‹#›</a:t>
            </a:fld>
            <a:endParaRPr lang="en-AU" dirty="0">
              <a:solidFill>
                <a:srgbClr val="FFFFFF"/>
              </a:solidFill>
            </a:endParaRPr>
          </a:p>
        </p:txBody>
      </p:sp>
      <p:sp>
        <p:nvSpPr>
          <p:cNvPr id="2056" name="Text Box 9"/>
          <p:cNvSpPr txBox="1">
            <a:spLocks noChangeArrowheads="1"/>
          </p:cNvSpPr>
          <p:nvPr/>
        </p:nvSpPr>
        <p:spPr bwMode="auto">
          <a:xfrm>
            <a:off x="121120" y="6673445"/>
            <a:ext cx="5583012" cy="123112"/>
          </a:xfrm>
          <a:prstGeom prst="rect">
            <a:avLst/>
          </a:prstGeom>
          <a:noFill/>
          <a:ln>
            <a:noFill/>
          </a:ln>
          <a:extLst/>
        </p:spPr>
        <p:txBody>
          <a:bodyPr wrap="square" lIns="0" tIns="0" rIns="0" bIns="0" anchor="ct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fontAlgn="base">
              <a:spcBef>
                <a:spcPct val="50000"/>
              </a:spcBef>
              <a:spcAft>
                <a:spcPct val="50000"/>
              </a:spcAft>
              <a:defRPr/>
            </a:pPr>
            <a:r>
              <a:rPr lang="en-GB" sz="800" dirty="0">
                <a:solidFill>
                  <a:srgbClr val="FFFFFF"/>
                </a:solidFill>
                <a:latin typeface="Helvetica"/>
              </a:rPr>
              <a:t>National Investment Banking Competition 2014 – Strictly Confidential | Not for Public Distribution</a:t>
            </a:r>
            <a:endParaRPr lang="en-AU" sz="800" dirty="0">
              <a:solidFill>
                <a:srgbClr val="FFFFFF"/>
              </a:solidFill>
              <a:latin typeface="Helvetica"/>
            </a:endParaRPr>
          </a:p>
        </p:txBody>
      </p:sp>
    </p:spTree>
    <p:extLst>
      <p:ext uri="{BB962C8B-B14F-4D97-AF65-F5344CB8AC3E}">
        <p14:creationId xmlns:p14="http://schemas.microsoft.com/office/powerpoint/2010/main" val="31571471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rtl="0" eaLnBrk="0" fontAlgn="base" hangingPunct="0">
        <a:spcBef>
          <a:spcPct val="0"/>
        </a:spcBef>
        <a:spcAft>
          <a:spcPct val="0"/>
        </a:spcAft>
        <a:defRPr sz="2800">
          <a:solidFill>
            <a:schemeClr val="bg1"/>
          </a:solidFill>
          <a:latin typeface="+mj-lt"/>
          <a:ea typeface="+mj-ea"/>
          <a:cs typeface="+mj-cs"/>
        </a:defRPr>
      </a:lvl1pPr>
      <a:lvl2pPr algn="r" rtl="0" eaLnBrk="0" fontAlgn="base" hangingPunct="0">
        <a:spcBef>
          <a:spcPct val="0"/>
        </a:spcBef>
        <a:spcAft>
          <a:spcPct val="0"/>
        </a:spcAft>
        <a:defRPr sz="2800">
          <a:solidFill>
            <a:schemeClr val="bg1"/>
          </a:solidFill>
          <a:latin typeface="HelveticaNeue LT 45 Lt" pitchFamily="34" charset="0"/>
          <a:cs typeface="Arial" charset="0"/>
        </a:defRPr>
      </a:lvl2pPr>
      <a:lvl3pPr algn="r" rtl="0" eaLnBrk="0" fontAlgn="base" hangingPunct="0">
        <a:spcBef>
          <a:spcPct val="0"/>
        </a:spcBef>
        <a:spcAft>
          <a:spcPct val="0"/>
        </a:spcAft>
        <a:defRPr sz="2800">
          <a:solidFill>
            <a:schemeClr val="bg1"/>
          </a:solidFill>
          <a:latin typeface="HelveticaNeue LT 45 Lt" pitchFamily="34" charset="0"/>
          <a:cs typeface="Arial" charset="0"/>
        </a:defRPr>
      </a:lvl3pPr>
      <a:lvl4pPr algn="r" rtl="0" eaLnBrk="0" fontAlgn="base" hangingPunct="0">
        <a:spcBef>
          <a:spcPct val="0"/>
        </a:spcBef>
        <a:spcAft>
          <a:spcPct val="0"/>
        </a:spcAft>
        <a:defRPr sz="2800">
          <a:solidFill>
            <a:schemeClr val="bg1"/>
          </a:solidFill>
          <a:latin typeface="HelveticaNeue LT 45 Lt" pitchFamily="34" charset="0"/>
          <a:cs typeface="Arial" charset="0"/>
        </a:defRPr>
      </a:lvl4pPr>
      <a:lvl5pPr algn="r" rtl="0" eaLnBrk="0" fontAlgn="base" hangingPunct="0">
        <a:spcBef>
          <a:spcPct val="0"/>
        </a:spcBef>
        <a:spcAft>
          <a:spcPct val="0"/>
        </a:spcAft>
        <a:defRPr sz="2800">
          <a:solidFill>
            <a:schemeClr val="bg1"/>
          </a:solidFill>
          <a:latin typeface="HelveticaNeue LT 45 Lt" pitchFamily="34" charset="0"/>
          <a:cs typeface="Arial" charset="0"/>
        </a:defRPr>
      </a:lvl5pPr>
      <a:lvl6pPr marL="457200" algn="r" rtl="0" fontAlgn="base">
        <a:spcBef>
          <a:spcPct val="0"/>
        </a:spcBef>
        <a:spcAft>
          <a:spcPct val="0"/>
        </a:spcAft>
        <a:defRPr sz="2800">
          <a:solidFill>
            <a:schemeClr val="bg1"/>
          </a:solidFill>
          <a:latin typeface="HelveticaNeue LT 45 Lt" pitchFamily="34" charset="0"/>
          <a:cs typeface="Arial" charset="0"/>
        </a:defRPr>
      </a:lvl6pPr>
      <a:lvl7pPr marL="914400" algn="r" rtl="0" fontAlgn="base">
        <a:spcBef>
          <a:spcPct val="0"/>
        </a:spcBef>
        <a:spcAft>
          <a:spcPct val="0"/>
        </a:spcAft>
        <a:defRPr sz="2800">
          <a:solidFill>
            <a:schemeClr val="bg1"/>
          </a:solidFill>
          <a:latin typeface="HelveticaNeue LT 45 Lt" pitchFamily="34" charset="0"/>
          <a:cs typeface="Arial" charset="0"/>
        </a:defRPr>
      </a:lvl7pPr>
      <a:lvl8pPr marL="1371600" algn="r" rtl="0" fontAlgn="base">
        <a:spcBef>
          <a:spcPct val="0"/>
        </a:spcBef>
        <a:spcAft>
          <a:spcPct val="0"/>
        </a:spcAft>
        <a:defRPr sz="2800">
          <a:solidFill>
            <a:schemeClr val="bg1"/>
          </a:solidFill>
          <a:latin typeface="HelveticaNeue LT 45 Lt" pitchFamily="34" charset="0"/>
          <a:cs typeface="Arial" charset="0"/>
        </a:defRPr>
      </a:lvl8pPr>
      <a:lvl9pPr marL="1828800" algn="r" rtl="0" fontAlgn="base">
        <a:spcBef>
          <a:spcPct val="0"/>
        </a:spcBef>
        <a:spcAft>
          <a:spcPct val="0"/>
        </a:spcAft>
        <a:defRPr sz="2800">
          <a:solidFill>
            <a:schemeClr val="bg1"/>
          </a:solidFill>
          <a:latin typeface="HelveticaNeue LT 45 Lt" pitchFamily="34" charset="0"/>
          <a:cs typeface="Arial" charset="0"/>
        </a:defRPr>
      </a:lvl9pPr>
    </p:titleStyle>
    <p:bodyStyle>
      <a:lvl1pPr marL="190500" indent="-190500" algn="l" rtl="0" eaLnBrk="0" fontAlgn="base" hangingPunct="0">
        <a:spcBef>
          <a:spcPct val="0"/>
        </a:spcBef>
        <a:spcAft>
          <a:spcPts val="600"/>
        </a:spcAft>
        <a:buClr>
          <a:srgbClr val="003399"/>
        </a:buClr>
        <a:buFont typeface="Wingdings" pitchFamily="2" charset="2"/>
        <a:buChar char="n"/>
        <a:defRPr sz="1200">
          <a:solidFill>
            <a:schemeClr val="tx1"/>
          </a:solidFill>
          <a:latin typeface="+mn-lt"/>
          <a:ea typeface="+mn-ea"/>
          <a:cs typeface="+mn-cs"/>
        </a:defRPr>
      </a:lvl1pPr>
      <a:lvl2pPr marL="381000" indent="-188913" algn="l" rtl="0" eaLnBrk="0" fontAlgn="base" hangingPunct="0">
        <a:spcBef>
          <a:spcPct val="0"/>
        </a:spcBef>
        <a:spcAft>
          <a:spcPts val="600"/>
        </a:spcAft>
        <a:buClr>
          <a:schemeClr val="bg2"/>
        </a:buClr>
        <a:buChar char="—"/>
        <a:defRPr sz="1200">
          <a:solidFill>
            <a:schemeClr val="tx1"/>
          </a:solidFill>
          <a:latin typeface="+mn-lt"/>
          <a:cs typeface="+mn-cs"/>
        </a:defRPr>
      </a:lvl2pPr>
      <a:lvl3pPr marL="584200" indent="-201613" algn="l" rtl="0" eaLnBrk="0" fontAlgn="base" hangingPunct="0">
        <a:spcBef>
          <a:spcPct val="0"/>
        </a:spcBef>
        <a:spcAft>
          <a:spcPts val="600"/>
        </a:spcAft>
        <a:buClr>
          <a:schemeClr val="bg2"/>
        </a:buClr>
        <a:buChar char="—"/>
        <a:defRPr sz="1200">
          <a:solidFill>
            <a:schemeClr val="tx1"/>
          </a:solidFill>
          <a:latin typeface="+mn-lt"/>
          <a:cs typeface="+mn-cs"/>
        </a:defRPr>
      </a:lvl3pPr>
      <a:lvl4pPr marL="749300" indent="-163513" algn="l" rtl="0" eaLnBrk="0" fontAlgn="base" hangingPunct="0">
        <a:spcBef>
          <a:spcPct val="0"/>
        </a:spcBef>
        <a:spcAft>
          <a:spcPts val="600"/>
        </a:spcAft>
        <a:buClr>
          <a:schemeClr val="bg2"/>
        </a:buClr>
        <a:buChar char="—"/>
        <a:defRPr sz="1200">
          <a:solidFill>
            <a:schemeClr val="tx1"/>
          </a:solidFill>
          <a:latin typeface="+mn-lt"/>
          <a:cs typeface="+mn-cs"/>
        </a:defRPr>
      </a:lvl4pPr>
      <a:lvl5pPr marL="952500" indent="-201613" algn="l" rtl="0" eaLnBrk="0" fontAlgn="base" hangingPunct="0">
        <a:spcBef>
          <a:spcPct val="0"/>
        </a:spcBef>
        <a:spcAft>
          <a:spcPts val="600"/>
        </a:spcAft>
        <a:buClr>
          <a:schemeClr val="bg2"/>
        </a:buClr>
        <a:buChar char="—"/>
        <a:defRPr sz="1200">
          <a:solidFill>
            <a:schemeClr val="tx1"/>
          </a:solidFill>
          <a:latin typeface="+mn-lt"/>
          <a:cs typeface="+mn-cs"/>
        </a:defRPr>
      </a:lvl5pPr>
      <a:lvl6pPr marL="1409700" indent="-201613" algn="l" rtl="0" fontAlgn="base">
        <a:spcBef>
          <a:spcPct val="0"/>
        </a:spcBef>
        <a:spcAft>
          <a:spcPts val="600"/>
        </a:spcAft>
        <a:buClr>
          <a:schemeClr val="bg2"/>
        </a:buClr>
        <a:buChar char="—"/>
        <a:defRPr sz="1200">
          <a:solidFill>
            <a:schemeClr val="tx1"/>
          </a:solidFill>
          <a:latin typeface="+mn-lt"/>
          <a:cs typeface="+mn-cs"/>
        </a:defRPr>
      </a:lvl6pPr>
      <a:lvl7pPr marL="1866900" indent="-201613" algn="l" rtl="0" fontAlgn="base">
        <a:spcBef>
          <a:spcPct val="0"/>
        </a:spcBef>
        <a:spcAft>
          <a:spcPts val="600"/>
        </a:spcAft>
        <a:buClr>
          <a:schemeClr val="bg2"/>
        </a:buClr>
        <a:buChar char="—"/>
        <a:defRPr sz="1200">
          <a:solidFill>
            <a:schemeClr val="tx1"/>
          </a:solidFill>
          <a:latin typeface="+mn-lt"/>
          <a:cs typeface="+mn-cs"/>
        </a:defRPr>
      </a:lvl7pPr>
      <a:lvl8pPr marL="2324100" indent="-201613" algn="l" rtl="0" fontAlgn="base">
        <a:spcBef>
          <a:spcPct val="0"/>
        </a:spcBef>
        <a:spcAft>
          <a:spcPts val="600"/>
        </a:spcAft>
        <a:buClr>
          <a:schemeClr val="bg2"/>
        </a:buClr>
        <a:buChar char="—"/>
        <a:defRPr sz="1200">
          <a:solidFill>
            <a:schemeClr val="tx1"/>
          </a:solidFill>
          <a:latin typeface="+mn-lt"/>
          <a:cs typeface="+mn-cs"/>
        </a:defRPr>
      </a:lvl8pPr>
      <a:lvl9pPr marL="2781300" indent="-201613" algn="l" rtl="0" fontAlgn="base">
        <a:spcBef>
          <a:spcPct val="0"/>
        </a:spcBef>
        <a:spcAft>
          <a:spcPts val="600"/>
        </a:spcAft>
        <a:buClr>
          <a:schemeClr val="bg2"/>
        </a:buClr>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p:nvSpPr>
        <p:spPr bwMode="auto">
          <a:xfrm>
            <a:off x="0" y="0"/>
            <a:ext cx="9144000" cy="1449388"/>
          </a:xfrm>
          <a:prstGeom prst="rect">
            <a:avLst/>
          </a:prstGeom>
          <a:solidFill>
            <a:schemeClr val="accent2"/>
          </a:solidFill>
          <a:ln w="25400" cap="rnd" algn="ctr">
            <a:noFill/>
            <a:miter lim="800000"/>
            <a:headEnd/>
            <a:tailEnd/>
          </a:ln>
        </p:spPr>
        <p:txBody>
          <a:bodyPr anchor="ctr"/>
          <a:lstStyle/>
          <a:p>
            <a:pPr algn="ctr" fontAlgn="base">
              <a:spcBef>
                <a:spcPct val="0"/>
              </a:spcBef>
              <a:spcAft>
                <a:spcPct val="0"/>
              </a:spcAft>
              <a:defRPr/>
            </a:pPr>
            <a:endParaRPr lang="en-US" dirty="0">
              <a:solidFill>
                <a:srgbClr val="000000"/>
              </a:solidFill>
              <a:ea typeface="ＭＳ Ｐゴシック" pitchFamily="34" charset="-128"/>
            </a:endParaRPr>
          </a:p>
        </p:txBody>
      </p:sp>
      <p:sp>
        <p:nvSpPr>
          <p:cNvPr id="1027" name="Rectangle 3"/>
          <p:cNvSpPr>
            <a:spLocks noGrp="1" noChangeArrowheads="1"/>
          </p:cNvSpPr>
          <p:nvPr>
            <p:ph type="title"/>
          </p:nvPr>
        </p:nvSpPr>
        <p:spPr bwMode="auto">
          <a:xfrm>
            <a:off x="222250" y="265113"/>
            <a:ext cx="86455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1343025" y="1724025"/>
            <a:ext cx="7439025" cy="467836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10"/>
          <p:cNvSpPr>
            <a:spLocks noChangeArrowheads="1"/>
          </p:cNvSpPr>
          <p:nvPr/>
        </p:nvSpPr>
        <p:spPr bwMode="auto">
          <a:xfrm>
            <a:off x="0" y="1430338"/>
            <a:ext cx="9144000" cy="117475"/>
          </a:xfrm>
          <a:prstGeom prst="rect">
            <a:avLst/>
          </a:prstGeom>
          <a:solidFill>
            <a:srgbClr val="003399"/>
          </a:solidFill>
          <a:ln w="25400" cap="rnd" algn="ctr">
            <a:noFill/>
            <a:miter lim="800000"/>
            <a:headEnd/>
            <a:tailEnd/>
          </a:ln>
        </p:spPr>
        <p:txBody>
          <a:bodyPr anchor="ctr"/>
          <a:lstStyle/>
          <a:p>
            <a:pPr algn="ctr" fontAlgn="base">
              <a:spcBef>
                <a:spcPct val="0"/>
              </a:spcBef>
              <a:spcAft>
                <a:spcPct val="0"/>
              </a:spcAft>
              <a:defRPr/>
            </a:pPr>
            <a:endParaRPr lang="en-US" dirty="0">
              <a:solidFill>
                <a:srgbClr val="000000"/>
              </a:solidFill>
              <a:ea typeface="ＭＳ Ｐゴシック" pitchFamily="34" charset="-128"/>
            </a:endParaRPr>
          </a:p>
        </p:txBody>
      </p:sp>
      <p:sp>
        <p:nvSpPr>
          <p:cNvPr id="1030" name="Rectangle 11"/>
          <p:cNvSpPr>
            <a:spLocks noChangeArrowheads="1"/>
          </p:cNvSpPr>
          <p:nvPr/>
        </p:nvSpPr>
        <p:spPr bwMode="auto">
          <a:xfrm>
            <a:off x="0" y="6621463"/>
            <a:ext cx="9144000" cy="236537"/>
          </a:xfrm>
          <a:prstGeom prst="rect">
            <a:avLst/>
          </a:prstGeom>
          <a:solidFill>
            <a:schemeClr val="accent2"/>
          </a:solidFill>
          <a:ln w="25400" cap="rnd" algn="ctr">
            <a:noFill/>
            <a:miter lim="800000"/>
            <a:headEnd/>
            <a:tailEnd/>
          </a:ln>
        </p:spPr>
        <p:txBody>
          <a:bodyPr anchor="ctr"/>
          <a:lstStyle/>
          <a:p>
            <a:pPr algn="ctr" fontAlgn="base">
              <a:spcBef>
                <a:spcPct val="0"/>
              </a:spcBef>
              <a:spcAft>
                <a:spcPct val="0"/>
              </a:spcAft>
              <a:defRPr/>
            </a:pPr>
            <a:endParaRPr lang="en-US" dirty="0">
              <a:solidFill>
                <a:srgbClr val="000000"/>
              </a:solidFill>
              <a:ea typeface="ＭＳ Ｐゴシック" pitchFamily="34" charset="-128"/>
            </a:endParaRPr>
          </a:p>
        </p:txBody>
      </p:sp>
      <p:sp>
        <p:nvSpPr>
          <p:cNvPr id="73736" name="Rectangle 8"/>
          <p:cNvSpPr>
            <a:spLocks noGrp="1" noChangeArrowheads="1"/>
          </p:cNvSpPr>
          <p:nvPr>
            <p:ph type="sldNum" sz="quarter" idx="4"/>
          </p:nvPr>
        </p:nvSpPr>
        <p:spPr bwMode="auto">
          <a:xfrm>
            <a:off x="7104063" y="6667500"/>
            <a:ext cx="1905000" cy="1365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0" hangingPunct="0">
              <a:spcBef>
                <a:spcPct val="50000"/>
              </a:spcBef>
              <a:spcAft>
                <a:spcPct val="50000"/>
              </a:spcAft>
              <a:defRPr sz="900">
                <a:solidFill>
                  <a:schemeClr val="bg1"/>
                </a:solidFill>
                <a:latin typeface="Helvetica 65 Medium" pitchFamily="34" charset="0"/>
                <a:ea typeface="ＭＳ Ｐゴシック" pitchFamily="34" charset="-128"/>
                <a:cs typeface="+mn-cs"/>
              </a:defRPr>
            </a:lvl1pPr>
          </a:lstStyle>
          <a:p>
            <a:pPr fontAlgn="base">
              <a:defRPr/>
            </a:pPr>
            <a:fld id="{18FE818B-1719-45C0-B5B6-53F9FCE42C75}" type="slidenum">
              <a:rPr lang="en-AU">
                <a:solidFill>
                  <a:srgbClr val="FFFFFF"/>
                </a:solidFill>
              </a:rPr>
              <a:pPr fontAlgn="base">
                <a:defRPr/>
              </a:pPr>
              <a:t>‹#›</a:t>
            </a:fld>
            <a:endParaRPr lang="en-AU" dirty="0">
              <a:solidFill>
                <a:srgbClr val="FFFFFF"/>
              </a:solidFill>
            </a:endParaRPr>
          </a:p>
        </p:txBody>
      </p:sp>
      <p:sp>
        <p:nvSpPr>
          <p:cNvPr id="1032" name="Text Box 9"/>
          <p:cNvSpPr txBox="1">
            <a:spLocks noChangeArrowheads="1"/>
          </p:cNvSpPr>
          <p:nvPr/>
        </p:nvSpPr>
        <p:spPr bwMode="auto">
          <a:xfrm>
            <a:off x="44450" y="6692900"/>
            <a:ext cx="4117975" cy="138113"/>
          </a:xfrm>
          <a:prstGeom prst="rect">
            <a:avLst/>
          </a:prstGeom>
          <a:noFill/>
          <a:ln w="12700">
            <a:noFill/>
            <a:miter lim="800000"/>
            <a:headEnd/>
            <a:tailEnd/>
          </a:ln>
        </p:spPr>
        <p:txBody>
          <a:bodyPr lIns="0" tIns="0" rIns="0" bIns="0">
            <a:spAutoFit/>
          </a:bodyPr>
          <a:lstStyle/>
          <a:p>
            <a:pPr eaLnBrk="0" fontAlgn="base" hangingPunct="0">
              <a:spcBef>
                <a:spcPct val="50000"/>
              </a:spcBef>
              <a:spcAft>
                <a:spcPct val="50000"/>
              </a:spcAft>
              <a:defRPr/>
            </a:pPr>
            <a:r>
              <a:rPr lang="en-GB" sz="900" dirty="0">
                <a:solidFill>
                  <a:srgbClr val="FFFFFF"/>
                </a:solidFill>
                <a:latin typeface="Helvetica 65 Medium" pitchFamily="34" charset="0"/>
                <a:ea typeface="ＭＳ Ｐゴシック" pitchFamily="34" charset="-128"/>
              </a:rPr>
              <a:t>National Investment Banking Competition 2012</a:t>
            </a:r>
            <a:endParaRPr lang="en-AU" sz="900" dirty="0">
              <a:solidFill>
                <a:srgbClr val="FFFFFF"/>
              </a:solidFill>
              <a:latin typeface="Helvetica 65 Medium" pitchFamily="34" charset="0"/>
              <a:ea typeface="ＭＳ Ｐゴシック" pitchFamily="34" charset="-128"/>
            </a:endParaRPr>
          </a:p>
        </p:txBody>
      </p:sp>
      <p:sp>
        <p:nvSpPr>
          <p:cNvPr id="1033" name="Rectangle 10"/>
          <p:cNvSpPr>
            <a:spLocks noChangeArrowheads="1"/>
          </p:cNvSpPr>
          <p:nvPr/>
        </p:nvSpPr>
        <p:spPr bwMode="auto">
          <a:xfrm>
            <a:off x="222250" y="1549400"/>
            <a:ext cx="8693150" cy="5073650"/>
          </a:xfrm>
          <a:prstGeom prst="rect">
            <a:avLst/>
          </a:prstGeom>
          <a:noFill/>
          <a:ln w="3175">
            <a:solidFill>
              <a:schemeClr val="bg2">
                <a:alpha val="74901"/>
              </a:schemeClr>
            </a:solidFill>
            <a:miter lim="800000"/>
            <a:headEnd/>
            <a:tailEnd/>
          </a:ln>
        </p:spPr>
        <p:txBody>
          <a:bodyPr wrap="none" anchor="ctr"/>
          <a:lstStyle/>
          <a:p>
            <a:pPr algn="ctr" fontAlgn="base">
              <a:spcBef>
                <a:spcPct val="0"/>
              </a:spcBef>
              <a:spcAft>
                <a:spcPct val="0"/>
              </a:spcAft>
              <a:defRPr/>
            </a:pPr>
            <a:endParaRPr lang="en-SG" dirty="0">
              <a:solidFill>
                <a:srgbClr val="000000"/>
              </a:solidFill>
              <a:latin typeface="Arial" charset="0"/>
              <a:ea typeface="ＭＳ Ｐゴシック" pitchFamily="34" charset="-128"/>
            </a:endParaRPr>
          </a:p>
        </p:txBody>
      </p:sp>
      <p:sp>
        <p:nvSpPr>
          <p:cNvPr id="1034" name="Rectangle 11"/>
          <p:cNvSpPr>
            <a:spLocks noChangeArrowheads="1"/>
          </p:cNvSpPr>
          <p:nvPr/>
        </p:nvSpPr>
        <p:spPr bwMode="auto">
          <a:xfrm>
            <a:off x="222250" y="228600"/>
            <a:ext cx="8693150" cy="1195388"/>
          </a:xfrm>
          <a:prstGeom prst="rect">
            <a:avLst/>
          </a:prstGeom>
          <a:noFill/>
          <a:ln w="3175">
            <a:solidFill>
              <a:schemeClr val="bg2">
                <a:alpha val="74901"/>
              </a:schemeClr>
            </a:solidFill>
            <a:miter lim="800000"/>
            <a:headEnd/>
            <a:tailEnd/>
          </a:ln>
        </p:spPr>
        <p:txBody>
          <a:bodyPr wrap="none" anchor="ctr"/>
          <a:lstStyle/>
          <a:p>
            <a:pPr algn="ctr" eaLnBrk="0" fontAlgn="base" hangingPunct="0">
              <a:spcBef>
                <a:spcPct val="50000"/>
              </a:spcBef>
              <a:spcAft>
                <a:spcPct val="50000"/>
              </a:spcAft>
              <a:defRPr/>
            </a:pPr>
            <a:endParaRPr lang="en-US" sz="900" dirty="0">
              <a:solidFill>
                <a:srgbClr val="000000"/>
              </a:solidFill>
              <a:ea typeface="ＭＳ Ｐゴシック" pitchFamily="34" charset="-128"/>
            </a:endParaRPr>
          </a:p>
        </p:txBody>
      </p:sp>
      <p:pic>
        <p:nvPicPr>
          <p:cNvPr id="1035" name="Picture 11"/>
          <p:cNvPicPr>
            <a:picLocks noChangeAspect="1" noChangeArrowheads="1"/>
          </p:cNvPicPr>
          <p:nvPr userDrawn="1"/>
        </p:nvPicPr>
        <p:blipFill>
          <a:blip r:embed="rId14" cstate="print"/>
          <a:srcRect l="28958" r="60117"/>
          <a:stretch>
            <a:fillRect/>
          </a:stretch>
        </p:blipFill>
        <p:spPr bwMode="auto">
          <a:xfrm>
            <a:off x="0" y="1536700"/>
            <a:ext cx="987425" cy="5102225"/>
          </a:xfrm>
          <a:prstGeom prst="rect">
            <a:avLst/>
          </a:prstGeom>
          <a:noFill/>
          <a:ln w="9525">
            <a:noFill/>
            <a:miter lim="800000"/>
            <a:headEnd/>
            <a:tailEnd/>
          </a:ln>
        </p:spPr>
      </p:pic>
    </p:spTree>
    <p:extLst>
      <p:ext uri="{BB962C8B-B14F-4D97-AF65-F5344CB8AC3E}">
        <p14:creationId xmlns:p14="http://schemas.microsoft.com/office/powerpoint/2010/main" val="267292704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r" rtl="0" eaLnBrk="0" fontAlgn="base" hangingPunct="0">
        <a:spcBef>
          <a:spcPct val="0"/>
        </a:spcBef>
        <a:spcAft>
          <a:spcPct val="0"/>
        </a:spcAft>
        <a:defRPr sz="2800">
          <a:solidFill>
            <a:schemeClr val="bg1"/>
          </a:solidFill>
          <a:latin typeface="+mj-lt"/>
          <a:ea typeface="+mj-ea"/>
          <a:cs typeface="+mj-cs"/>
        </a:defRPr>
      </a:lvl1pPr>
      <a:lvl2pPr algn="r" rtl="0" eaLnBrk="0" fontAlgn="base" hangingPunct="0">
        <a:spcBef>
          <a:spcPct val="0"/>
        </a:spcBef>
        <a:spcAft>
          <a:spcPct val="0"/>
        </a:spcAft>
        <a:defRPr sz="2800">
          <a:solidFill>
            <a:schemeClr val="bg1"/>
          </a:solidFill>
          <a:latin typeface="HelveticaNeue LT 45 Lt" pitchFamily="34" charset="0"/>
          <a:cs typeface="Arial" charset="0"/>
        </a:defRPr>
      </a:lvl2pPr>
      <a:lvl3pPr algn="r" rtl="0" eaLnBrk="0" fontAlgn="base" hangingPunct="0">
        <a:spcBef>
          <a:spcPct val="0"/>
        </a:spcBef>
        <a:spcAft>
          <a:spcPct val="0"/>
        </a:spcAft>
        <a:defRPr sz="2800">
          <a:solidFill>
            <a:schemeClr val="bg1"/>
          </a:solidFill>
          <a:latin typeface="HelveticaNeue LT 45 Lt" pitchFamily="34" charset="0"/>
          <a:cs typeface="Arial" charset="0"/>
        </a:defRPr>
      </a:lvl3pPr>
      <a:lvl4pPr algn="r" rtl="0" eaLnBrk="0" fontAlgn="base" hangingPunct="0">
        <a:spcBef>
          <a:spcPct val="0"/>
        </a:spcBef>
        <a:spcAft>
          <a:spcPct val="0"/>
        </a:spcAft>
        <a:defRPr sz="2800">
          <a:solidFill>
            <a:schemeClr val="bg1"/>
          </a:solidFill>
          <a:latin typeface="HelveticaNeue LT 45 Lt" pitchFamily="34" charset="0"/>
          <a:cs typeface="Arial" charset="0"/>
        </a:defRPr>
      </a:lvl4pPr>
      <a:lvl5pPr algn="r" rtl="0" eaLnBrk="0" fontAlgn="base" hangingPunct="0">
        <a:spcBef>
          <a:spcPct val="0"/>
        </a:spcBef>
        <a:spcAft>
          <a:spcPct val="0"/>
        </a:spcAft>
        <a:defRPr sz="2800">
          <a:solidFill>
            <a:schemeClr val="bg1"/>
          </a:solidFill>
          <a:latin typeface="HelveticaNeue LT 45 Lt" pitchFamily="34" charset="0"/>
          <a:cs typeface="Arial" charset="0"/>
        </a:defRPr>
      </a:lvl5pPr>
      <a:lvl6pPr marL="457200" algn="r" rtl="0" fontAlgn="base">
        <a:spcBef>
          <a:spcPct val="0"/>
        </a:spcBef>
        <a:spcAft>
          <a:spcPct val="0"/>
        </a:spcAft>
        <a:defRPr sz="2800">
          <a:solidFill>
            <a:schemeClr val="bg1"/>
          </a:solidFill>
          <a:latin typeface="HelveticaNeue LT 45 Lt" pitchFamily="34" charset="0"/>
          <a:cs typeface="Arial" charset="0"/>
        </a:defRPr>
      </a:lvl6pPr>
      <a:lvl7pPr marL="914400" algn="r" rtl="0" fontAlgn="base">
        <a:spcBef>
          <a:spcPct val="0"/>
        </a:spcBef>
        <a:spcAft>
          <a:spcPct val="0"/>
        </a:spcAft>
        <a:defRPr sz="2800">
          <a:solidFill>
            <a:schemeClr val="bg1"/>
          </a:solidFill>
          <a:latin typeface="HelveticaNeue LT 45 Lt" pitchFamily="34" charset="0"/>
          <a:cs typeface="Arial" charset="0"/>
        </a:defRPr>
      </a:lvl7pPr>
      <a:lvl8pPr marL="1371600" algn="r" rtl="0" fontAlgn="base">
        <a:spcBef>
          <a:spcPct val="0"/>
        </a:spcBef>
        <a:spcAft>
          <a:spcPct val="0"/>
        </a:spcAft>
        <a:defRPr sz="2800">
          <a:solidFill>
            <a:schemeClr val="bg1"/>
          </a:solidFill>
          <a:latin typeface="HelveticaNeue LT 45 Lt" pitchFamily="34" charset="0"/>
          <a:cs typeface="Arial" charset="0"/>
        </a:defRPr>
      </a:lvl8pPr>
      <a:lvl9pPr marL="1828800" algn="r" rtl="0" fontAlgn="base">
        <a:spcBef>
          <a:spcPct val="0"/>
        </a:spcBef>
        <a:spcAft>
          <a:spcPct val="0"/>
        </a:spcAft>
        <a:defRPr sz="2800">
          <a:solidFill>
            <a:schemeClr val="bg1"/>
          </a:solidFill>
          <a:latin typeface="HelveticaNeue LT 45 Lt" pitchFamily="34" charset="0"/>
          <a:cs typeface="Arial" charset="0"/>
        </a:defRPr>
      </a:lvl9pPr>
    </p:titleStyle>
    <p:bodyStyle>
      <a:lvl1pPr marL="190500" indent="-190500" algn="l" rtl="0" eaLnBrk="0" fontAlgn="base" hangingPunct="0">
        <a:spcBef>
          <a:spcPct val="0"/>
        </a:spcBef>
        <a:spcAft>
          <a:spcPts val="600"/>
        </a:spcAft>
        <a:buClr>
          <a:srgbClr val="003399"/>
        </a:buClr>
        <a:buFont typeface="Wingdings" pitchFamily="2" charset="2"/>
        <a:buChar char="n"/>
        <a:defRPr sz="1200">
          <a:solidFill>
            <a:schemeClr val="tx1"/>
          </a:solidFill>
          <a:latin typeface="+mn-lt"/>
          <a:ea typeface="+mn-ea"/>
          <a:cs typeface="+mn-cs"/>
        </a:defRPr>
      </a:lvl1pPr>
      <a:lvl2pPr marL="381000" indent="-188913" algn="l" rtl="0" eaLnBrk="0" fontAlgn="base" hangingPunct="0">
        <a:spcBef>
          <a:spcPct val="0"/>
        </a:spcBef>
        <a:spcAft>
          <a:spcPts val="600"/>
        </a:spcAft>
        <a:buClr>
          <a:schemeClr val="bg2"/>
        </a:buClr>
        <a:buChar char="—"/>
        <a:defRPr sz="1200">
          <a:solidFill>
            <a:schemeClr val="tx1"/>
          </a:solidFill>
          <a:latin typeface="+mn-lt"/>
          <a:cs typeface="+mn-cs"/>
        </a:defRPr>
      </a:lvl2pPr>
      <a:lvl3pPr marL="584200" indent="-201613" algn="l" rtl="0" eaLnBrk="0" fontAlgn="base" hangingPunct="0">
        <a:spcBef>
          <a:spcPct val="0"/>
        </a:spcBef>
        <a:spcAft>
          <a:spcPts val="600"/>
        </a:spcAft>
        <a:buClr>
          <a:schemeClr val="bg2"/>
        </a:buClr>
        <a:buChar char="—"/>
        <a:defRPr sz="1200">
          <a:solidFill>
            <a:schemeClr val="tx1"/>
          </a:solidFill>
          <a:latin typeface="+mn-lt"/>
          <a:cs typeface="+mn-cs"/>
        </a:defRPr>
      </a:lvl3pPr>
      <a:lvl4pPr marL="749300" indent="-163513" algn="l" rtl="0" eaLnBrk="0" fontAlgn="base" hangingPunct="0">
        <a:spcBef>
          <a:spcPct val="0"/>
        </a:spcBef>
        <a:spcAft>
          <a:spcPts val="600"/>
        </a:spcAft>
        <a:buClr>
          <a:schemeClr val="bg2"/>
        </a:buClr>
        <a:buChar char="—"/>
        <a:defRPr sz="1200">
          <a:solidFill>
            <a:schemeClr val="tx1"/>
          </a:solidFill>
          <a:latin typeface="+mn-lt"/>
          <a:cs typeface="+mn-cs"/>
        </a:defRPr>
      </a:lvl4pPr>
      <a:lvl5pPr marL="952500" indent="-201613" algn="l" rtl="0" eaLnBrk="0" fontAlgn="base" hangingPunct="0">
        <a:spcBef>
          <a:spcPct val="0"/>
        </a:spcBef>
        <a:spcAft>
          <a:spcPts val="600"/>
        </a:spcAft>
        <a:buClr>
          <a:schemeClr val="bg2"/>
        </a:buClr>
        <a:buChar char="—"/>
        <a:defRPr sz="1200">
          <a:solidFill>
            <a:schemeClr val="tx1"/>
          </a:solidFill>
          <a:latin typeface="+mn-lt"/>
          <a:cs typeface="+mn-cs"/>
        </a:defRPr>
      </a:lvl5pPr>
      <a:lvl6pPr marL="1409700" indent="-201613" algn="l" rtl="0" fontAlgn="base">
        <a:spcBef>
          <a:spcPct val="0"/>
        </a:spcBef>
        <a:spcAft>
          <a:spcPts val="600"/>
        </a:spcAft>
        <a:buClr>
          <a:schemeClr val="bg2"/>
        </a:buClr>
        <a:buChar char="—"/>
        <a:defRPr sz="1200">
          <a:solidFill>
            <a:schemeClr val="tx1"/>
          </a:solidFill>
          <a:latin typeface="+mn-lt"/>
          <a:cs typeface="+mn-cs"/>
        </a:defRPr>
      </a:lvl6pPr>
      <a:lvl7pPr marL="1866900" indent="-201613" algn="l" rtl="0" fontAlgn="base">
        <a:spcBef>
          <a:spcPct val="0"/>
        </a:spcBef>
        <a:spcAft>
          <a:spcPts val="600"/>
        </a:spcAft>
        <a:buClr>
          <a:schemeClr val="bg2"/>
        </a:buClr>
        <a:buChar char="—"/>
        <a:defRPr sz="1200">
          <a:solidFill>
            <a:schemeClr val="tx1"/>
          </a:solidFill>
          <a:latin typeface="+mn-lt"/>
          <a:cs typeface="+mn-cs"/>
        </a:defRPr>
      </a:lvl7pPr>
      <a:lvl8pPr marL="2324100" indent="-201613" algn="l" rtl="0" fontAlgn="base">
        <a:spcBef>
          <a:spcPct val="0"/>
        </a:spcBef>
        <a:spcAft>
          <a:spcPts val="600"/>
        </a:spcAft>
        <a:buClr>
          <a:schemeClr val="bg2"/>
        </a:buClr>
        <a:buChar char="—"/>
        <a:defRPr sz="1200">
          <a:solidFill>
            <a:schemeClr val="tx1"/>
          </a:solidFill>
          <a:latin typeface="+mn-lt"/>
          <a:cs typeface="+mn-cs"/>
        </a:defRPr>
      </a:lvl8pPr>
      <a:lvl9pPr marL="2781300" indent="-201613" algn="l" rtl="0" fontAlgn="base">
        <a:spcBef>
          <a:spcPct val="0"/>
        </a:spcBef>
        <a:spcAft>
          <a:spcPts val="600"/>
        </a:spcAft>
        <a:buClr>
          <a:schemeClr val="bg2"/>
        </a:buClr>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0" y="1"/>
            <a:ext cx="9144000" cy="761999"/>
          </a:xfrm>
          <a:prstGeom prst="rect">
            <a:avLst/>
          </a:prstGeom>
          <a:solidFill>
            <a:srgbClr val="0E1724"/>
          </a:solidFill>
          <a:ln>
            <a:noFill/>
          </a:ln>
          <a:extLst/>
        </p:spPr>
        <p:txBody>
          <a:bodyPr anchor="ctr"/>
          <a:lstStyle/>
          <a:p>
            <a:pPr fontAlgn="base">
              <a:spcBef>
                <a:spcPct val="0"/>
              </a:spcBef>
              <a:spcAft>
                <a:spcPct val="0"/>
              </a:spcAft>
              <a:defRPr/>
            </a:pPr>
            <a:endParaRPr lang="en-US" dirty="0">
              <a:solidFill>
                <a:srgbClr val="000000"/>
              </a:solidFill>
              <a:ea typeface="MS PGothic" pitchFamily="34" charset="-128"/>
            </a:endParaRPr>
          </a:p>
        </p:txBody>
      </p:sp>
      <p:sp>
        <p:nvSpPr>
          <p:cNvPr id="1027" name="Rectangle 3"/>
          <p:cNvSpPr>
            <a:spLocks noGrp="1" noChangeArrowheads="1"/>
          </p:cNvSpPr>
          <p:nvPr>
            <p:ph type="title"/>
          </p:nvPr>
        </p:nvSpPr>
        <p:spPr bwMode="auto">
          <a:xfrm>
            <a:off x="222250" y="237600"/>
            <a:ext cx="8645525" cy="615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4"/>
          <p:cNvSpPr>
            <a:spLocks noGrp="1" noChangeArrowheads="1"/>
          </p:cNvSpPr>
          <p:nvPr>
            <p:ph type="body" idx="1"/>
          </p:nvPr>
        </p:nvSpPr>
        <p:spPr bwMode="auto">
          <a:xfrm>
            <a:off x="1343025" y="1724025"/>
            <a:ext cx="7439025"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54" name="Rectangle 11"/>
          <p:cNvSpPr>
            <a:spLocks noChangeArrowheads="1"/>
          </p:cNvSpPr>
          <p:nvPr/>
        </p:nvSpPr>
        <p:spPr bwMode="auto">
          <a:xfrm>
            <a:off x="0" y="6621463"/>
            <a:ext cx="9144000" cy="236537"/>
          </a:xfrm>
          <a:prstGeom prst="rect">
            <a:avLst/>
          </a:prstGeom>
          <a:solidFill>
            <a:srgbClr val="0E1724"/>
          </a:solidFill>
          <a:ln>
            <a:noFill/>
          </a:ln>
          <a:extLst/>
        </p:spPr>
        <p:txBody>
          <a:bodyPr anchor="ctr"/>
          <a:lstStyle/>
          <a:p>
            <a:pPr algn="ctr" fontAlgn="base">
              <a:spcBef>
                <a:spcPct val="0"/>
              </a:spcBef>
              <a:spcAft>
                <a:spcPct val="0"/>
              </a:spcAft>
              <a:defRPr/>
            </a:pPr>
            <a:endParaRPr lang="en-US">
              <a:solidFill>
                <a:srgbClr val="000000"/>
              </a:solidFill>
              <a:ea typeface="MS PGothic" pitchFamily="34" charset="-128"/>
            </a:endParaRPr>
          </a:p>
        </p:txBody>
      </p:sp>
      <p:sp>
        <p:nvSpPr>
          <p:cNvPr id="73736" name="Rectangle 8"/>
          <p:cNvSpPr>
            <a:spLocks noGrp="1" noChangeArrowheads="1"/>
          </p:cNvSpPr>
          <p:nvPr>
            <p:ph type="sldNum" sz="quarter" idx="4"/>
          </p:nvPr>
        </p:nvSpPr>
        <p:spPr bwMode="auto">
          <a:xfrm>
            <a:off x="7115175" y="6666738"/>
            <a:ext cx="1905000" cy="1365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0" hangingPunct="0">
              <a:spcBef>
                <a:spcPct val="50000"/>
              </a:spcBef>
              <a:spcAft>
                <a:spcPct val="50000"/>
              </a:spcAft>
              <a:defRPr sz="800">
                <a:solidFill>
                  <a:schemeClr val="bg1"/>
                </a:solidFill>
                <a:latin typeface="+mn-lt"/>
                <a:ea typeface="ＭＳ Ｐゴシック" pitchFamily="34" charset="-128"/>
                <a:cs typeface="+mn-cs"/>
              </a:defRPr>
            </a:lvl1pPr>
          </a:lstStyle>
          <a:p>
            <a:pPr fontAlgn="base">
              <a:defRPr/>
            </a:pPr>
            <a:fld id="{019208B9-FB36-42BC-B109-D7D12325CF41}" type="slidenum">
              <a:rPr lang="en-AU">
                <a:solidFill>
                  <a:srgbClr val="FFFFFF"/>
                </a:solidFill>
              </a:rPr>
              <a:pPr fontAlgn="base">
                <a:defRPr/>
              </a:pPr>
              <a:t>‹#›</a:t>
            </a:fld>
            <a:endParaRPr lang="en-AU" dirty="0">
              <a:solidFill>
                <a:srgbClr val="FFFFFF"/>
              </a:solidFill>
            </a:endParaRPr>
          </a:p>
        </p:txBody>
      </p:sp>
      <p:sp>
        <p:nvSpPr>
          <p:cNvPr id="2056" name="Text Box 9"/>
          <p:cNvSpPr txBox="1">
            <a:spLocks noChangeArrowheads="1"/>
          </p:cNvSpPr>
          <p:nvPr/>
        </p:nvSpPr>
        <p:spPr bwMode="auto">
          <a:xfrm>
            <a:off x="121119" y="6673446"/>
            <a:ext cx="6116065" cy="123111"/>
          </a:xfrm>
          <a:prstGeom prst="rect">
            <a:avLst/>
          </a:prstGeom>
          <a:noFill/>
          <a:ln>
            <a:noFill/>
          </a:ln>
          <a:extLst/>
        </p:spPr>
        <p:txBody>
          <a:bodyPr wrap="square" lIns="0" tIns="0" rIns="0" bIns="0" anchor="ct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fontAlgn="base">
              <a:spcBef>
                <a:spcPct val="50000"/>
              </a:spcBef>
              <a:spcAft>
                <a:spcPct val="50000"/>
              </a:spcAft>
              <a:defRPr/>
            </a:pPr>
            <a:r>
              <a:rPr lang="en-GB" sz="800" dirty="0">
                <a:solidFill>
                  <a:srgbClr val="FFFFFF"/>
                </a:solidFill>
                <a:latin typeface="Helvetica"/>
              </a:rPr>
              <a:t>National Investment Banking Competition 2015 – Strictly Confidential | Not for Public Distribution | Preliminary Draft</a:t>
            </a:r>
            <a:endParaRPr lang="en-AU" sz="800" dirty="0">
              <a:solidFill>
                <a:srgbClr val="FFFFFF"/>
              </a:solidFill>
              <a:latin typeface="Helvetica"/>
            </a:endParaRPr>
          </a:p>
        </p:txBody>
      </p:sp>
      <p:pic>
        <p:nvPicPr>
          <p:cNvPr id="8" name="Picture 2" descr="http://www.nibc.ca/sites/all/themes/nibc/logo.png"/>
          <p:cNvPicPr>
            <a:picLocks noChangeAspect="1" noChangeArrowheads="1"/>
          </p:cNvPicPr>
          <p:nvPr userDrawn="1"/>
        </p:nvPicPr>
        <p:blipFill rotWithShape="1">
          <a:blip r:embed="rId43" cstate="print">
            <a:lum bright="70000" contrast="-70000"/>
            <a:extLst>
              <a:ext uri="{28A0092B-C50C-407E-A947-70E740481C1C}">
                <a14:useLocalDpi xmlns:a14="http://schemas.microsoft.com/office/drawing/2010/main" val="0"/>
              </a:ext>
            </a:extLst>
          </a:blip>
          <a:srcRect r="71200" b="12391"/>
          <a:stretch/>
        </p:blipFill>
        <p:spPr bwMode="auto">
          <a:xfrm>
            <a:off x="8118767" y="132174"/>
            <a:ext cx="835742" cy="483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42277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 id="2147483732" r:id="rId32"/>
    <p:sldLayoutId id="2147483733" r:id="rId33"/>
    <p:sldLayoutId id="2147483734" r:id="rId34"/>
    <p:sldLayoutId id="2147483735" r:id="rId35"/>
    <p:sldLayoutId id="2147483736" r:id="rId36"/>
    <p:sldLayoutId id="2147483737" r:id="rId37"/>
    <p:sldLayoutId id="2147483738" r:id="rId38"/>
    <p:sldLayoutId id="2147483739" r:id="rId39"/>
    <p:sldLayoutId id="2147483740" r:id="rId40"/>
    <p:sldLayoutId id="2147483741" r:id="rId41"/>
  </p:sldLayoutIdLst>
  <p:hf hdr="0" ftr="0" dt="0"/>
  <p:txStyles>
    <p:titleStyle>
      <a:lvl1pPr algn="l" rtl="0" eaLnBrk="0" fontAlgn="base" hangingPunct="0">
        <a:spcBef>
          <a:spcPct val="0"/>
        </a:spcBef>
        <a:spcAft>
          <a:spcPct val="0"/>
        </a:spcAft>
        <a:defRPr sz="2800">
          <a:solidFill>
            <a:schemeClr val="bg1"/>
          </a:solidFill>
          <a:latin typeface="+mj-lt"/>
          <a:ea typeface="+mj-ea"/>
          <a:cs typeface="+mj-cs"/>
        </a:defRPr>
      </a:lvl1pPr>
      <a:lvl2pPr algn="r" rtl="0" eaLnBrk="0" fontAlgn="base" hangingPunct="0">
        <a:spcBef>
          <a:spcPct val="0"/>
        </a:spcBef>
        <a:spcAft>
          <a:spcPct val="0"/>
        </a:spcAft>
        <a:defRPr sz="2800">
          <a:solidFill>
            <a:schemeClr val="bg1"/>
          </a:solidFill>
          <a:latin typeface="HelveticaNeue LT 45 Lt" pitchFamily="34" charset="0"/>
          <a:cs typeface="Arial" charset="0"/>
        </a:defRPr>
      </a:lvl2pPr>
      <a:lvl3pPr algn="r" rtl="0" eaLnBrk="0" fontAlgn="base" hangingPunct="0">
        <a:spcBef>
          <a:spcPct val="0"/>
        </a:spcBef>
        <a:spcAft>
          <a:spcPct val="0"/>
        </a:spcAft>
        <a:defRPr sz="2800">
          <a:solidFill>
            <a:schemeClr val="bg1"/>
          </a:solidFill>
          <a:latin typeface="HelveticaNeue LT 45 Lt" pitchFamily="34" charset="0"/>
          <a:cs typeface="Arial" charset="0"/>
        </a:defRPr>
      </a:lvl3pPr>
      <a:lvl4pPr algn="r" rtl="0" eaLnBrk="0" fontAlgn="base" hangingPunct="0">
        <a:spcBef>
          <a:spcPct val="0"/>
        </a:spcBef>
        <a:spcAft>
          <a:spcPct val="0"/>
        </a:spcAft>
        <a:defRPr sz="2800">
          <a:solidFill>
            <a:schemeClr val="bg1"/>
          </a:solidFill>
          <a:latin typeface="HelveticaNeue LT 45 Lt" pitchFamily="34" charset="0"/>
          <a:cs typeface="Arial" charset="0"/>
        </a:defRPr>
      </a:lvl4pPr>
      <a:lvl5pPr algn="r" rtl="0" eaLnBrk="0" fontAlgn="base" hangingPunct="0">
        <a:spcBef>
          <a:spcPct val="0"/>
        </a:spcBef>
        <a:spcAft>
          <a:spcPct val="0"/>
        </a:spcAft>
        <a:defRPr sz="2800">
          <a:solidFill>
            <a:schemeClr val="bg1"/>
          </a:solidFill>
          <a:latin typeface="HelveticaNeue LT 45 Lt" pitchFamily="34" charset="0"/>
          <a:cs typeface="Arial" charset="0"/>
        </a:defRPr>
      </a:lvl5pPr>
      <a:lvl6pPr marL="457200" algn="r" rtl="0" fontAlgn="base">
        <a:spcBef>
          <a:spcPct val="0"/>
        </a:spcBef>
        <a:spcAft>
          <a:spcPct val="0"/>
        </a:spcAft>
        <a:defRPr sz="2800">
          <a:solidFill>
            <a:schemeClr val="bg1"/>
          </a:solidFill>
          <a:latin typeface="HelveticaNeue LT 45 Lt" pitchFamily="34" charset="0"/>
          <a:cs typeface="Arial" charset="0"/>
        </a:defRPr>
      </a:lvl6pPr>
      <a:lvl7pPr marL="914400" algn="r" rtl="0" fontAlgn="base">
        <a:spcBef>
          <a:spcPct val="0"/>
        </a:spcBef>
        <a:spcAft>
          <a:spcPct val="0"/>
        </a:spcAft>
        <a:defRPr sz="2800">
          <a:solidFill>
            <a:schemeClr val="bg1"/>
          </a:solidFill>
          <a:latin typeface="HelveticaNeue LT 45 Lt" pitchFamily="34" charset="0"/>
          <a:cs typeface="Arial" charset="0"/>
        </a:defRPr>
      </a:lvl7pPr>
      <a:lvl8pPr marL="1371600" algn="r" rtl="0" fontAlgn="base">
        <a:spcBef>
          <a:spcPct val="0"/>
        </a:spcBef>
        <a:spcAft>
          <a:spcPct val="0"/>
        </a:spcAft>
        <a:defRPr sz="2800">
          <a:solidFill>
            <a:schemeClr val="bg1"/>
          </a:solidFill>
          <a:latin typeface="HelveticaNeue LT 45 Lt" pitchFamily="34" charset="0"/>
          <a:cs typeface="Arial" charset="0"/>
        </a:defRPr>
      </a:lvl8pPr>
      <a:lvl9pPr marL="1828800" algn="r" rtl="0" fontAlgn="base">
        <a:spcBef>
          <a:spcPct val="0"/>
        </a:spcBef>
        <a:spcAft>
          <a:spcPct val="0"/>
        </a:spcAft>
        <a:defRPr sz="2800">
          <a:solidFill>
            <a:schemeClr val="bg1"/>
          </a:solidFill>
          <a:latin typeface="HelveticaNeue LT 45 Lt" pitchFamily="34" charset="0"/>
          <a:cs typeface="Arial" charset="0"/>
        </a:defRPr>
      </a:lvl9pPr>
    </p:titleStyle>
    <p:bodyStyle>
      <a:lvl1pPr marL="190500" indent="-190500" algn="l" rtl="0" eaLnBrk="0" fontAlgn="base" hangingPunct="0">
        <a:spcBef>
          <a:spcPct val="0"/>
        </a:spcBef>
        <a:spcAft>
          <a:spcPts val="600"/>
        </a:spcAft>
        <a:buClr>
          <a:srgbClr val="003399"/>
        </a:buClr>
        <a:buFont typeface="Wingdings" pitchFamily="2" charset="2"/>
        <a:buChar char="n"/>
        <a:defRPr sz="1200">
          <a:solidFill>
            <a:schemeClr val="tx1"/>
          </a:solidFill>
          <a:latin typeface="+mn-lt"/>
          <a:ea typeface="+mn-ea"/>
          <a:cs typeface="+mn-cs"/>
        </a:defRPr>
      </a:lvl1pPr>
      <a:lvl2pPr marL="381000" indent="-188913" algn="l" rtl="0" eaLnBrk="0" fontAlgn="base" hangingPunct="0">
        <a:spcBef>
          <a:spcPct val="0"/>
        </a:spcBef>
        <a:spcAft>
          <a:spcPts val="600"/>
        </a:spcAft>
        <a:buClr>
          <a:schemeClr val="bg2"/>
        </a:buClr>
        <a:buChar char="—"/>
        <a:defRPr sz="1200">
          <a:solidFill>
            <a:schemeClr val="tx1"/>
          </a:solidFill>
          <a:latin typeface="+mn-lt"/>
          <a:cs typeface="+mn-cs"/>
        </a:defRPr>
      </a:lvl2pPr>
      <a:lvl3pPr marL="584200" indent="-201613" algn="l" rtl="0" eaLnBrk="0" fontAlgn="base" hangingPunct="0">
        <a:spcBef>
          <a:spcPct val="0"/>
        </a:spcBef>
        <a:spcAft>
          <a:spcPts val="600"/>
        </a:spcAft>
        <a:buClr>
          <a:schemeClr val="bg2"/>
        </a:buClr>
        <a:buChar char="—"/>
        <a:defRPr sz="1200">
          <a:solidFill>
            <a:schemeClr val="tx1"/>
          </a:solidFill>
          <a:latin typeface="+mn-lt"/>
          <a:cs typeface="+mn-cs"/>
        </a:defRPr>
      </a:lvl3pPr>
      <a:lvl4pPr marL="749300" indent="-163513" algn="l" rtl="0" eaLnBrk="0" fontAlgn="base" hangingPunct="0">
        <a:spcBef>
          <a:spcPct val="0"/>
        </a:spcBef>
        <a:spcAft>
          <a:spcPts val="600"/>
        </a:spcAft>
        <a:buClr>
          <a:schemeClr val="bg2"/>
        </a:buClr>
        <a:buChar char="—"/>
        <a:defRPr sz="1200">
          <a:solidFill>
            <a:schemeClr val="tx1"/>
          </a:solidFill>
          <a:latin typeface="+mn-lt"/>
          <a:cs typeface="+mn-cs"/>
        </a:defRPr>
      </a:lvl4pPr>
      <a:lvl5pPr marL="952500" indent="-201613" algn="l" rtl="0" eaLnBrk="0" fontAlgn="base" hangingPunct="0">
        <a:spcBef>
          <a:spcPct val="0"/>
        </a:spcBef>
        <a:spcAft>
          <a:spcPts val="600"/>
        </a:spcAft>
        <a:buClr>
          <a:schemeClr val="bg2"/>
        </a:buClr>
        <a:buChar char="—"/>
        <a:defRPr sz="1200">
          <a:solidFill>
            <a:schemeClr val="tx1"/>
          </a:solidFill>
          <a:latin typeface="+mn-lt"/>
          <a:cs typeface="+mn-cs"/>
        </a:defRPr>
      </a:lvl5pPr>
      <a:lvl6pPr marL="1409700" indent="-201613" algn="l" rtl="0" fontAlgn="base">
        <a:spcBef>
          <a:spcPct val="0"/>
        </a:spcBef>
        <a:spcAft>
          <a:spcPts val="600"/>
        </a:spcAft>
        <a:buClr>
          <a:schemeClr val="bg2"/>
        </a:buClr>
        <a:buChar char="—"/>
        <a:defRPr sz="1200">
          <a:solidFill>
            <a:schemeClr val="tx1"/>
          </a:solidFill>
          <a:latin typeface="+mn-lt"/>
          <a:cs typeface="+mn-cs"/>
        </a:defRPr>
      </a:lvl6pPr>
      <a:lvl7pPr marL="1866900" indent="-201613" algn="l" rtl="0" fontAlgn="base">
        <a:spcBef>
          <a:spcPct val="0"/>
        </a:spcBef>
        <a:spcAft>
          <a:spcPts val="600"/>
        </a:spcAft>
        <a:buClr>
          <a:schemeClr val="bg2"/>
        </a:buClr>
        <a:buChar char="—"/>
        <a:defRPr sz="1200">
          <a:solidFill>
            <a:schemeClr val="tx1"/>
          </a:solidFill>
          <a:latin typeface="+mn-lt"/>
          <a:cs typeface="+mn-cs"/>
        </a:defRPr>
      </a:lvl7pPr>
      <a:lvl8pPr marL="2324100" indent="-201613" algn="l" rtl="0" fontAlgn="base">
        <a:spcBef>
          <a:spcPct val="0"/>
        </a:spcBef>
        <a:spcAft>
          <a:spcPts val="600"/>
        </a:spcAft>
        <a:buClr>
          <a:schemeClr val="bg2"/>
        </a:buClr>
        <a:buChar char="—"/>
        <a:defRPr sz="1200">
          <a:solidFill>
            <a:schemeClr val="tx1"/>
          </a:solidFill>
          <a:latin typeface="+mn-lt"/>
          <a:cs typeface="+mn-cs"/>
        </a:defRPr>
      </a:lvl8pPr>
      <a:lvl9pPr marL="2781300" indent="-201613" algn="l" rtl="0" fontAlgn="base">
        <a:spcBef>
          <a:spcPct val="0"/>
        </a:spcBef>
        <a:spcAft>
          <a:spcPts val="600"/>
        </a:spcAft>
        <a:buClr>
          <a:schemeClr val="bg2"/>
        </a:buClr>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0" y="2"/>
            <a:ext cx="9144000" cy="1000125"/>
          </a:xfrm>
          <a:prstGeom prst="rect">
            <a:avLst/>
          </a:prstGeom>
          <a:solidFill>
            <a:srgbClr val="0E1724"/>
          </a:solidFill>
          <a:ln>
            <a:noFill/>
          </a:ln>
          <a:extLst/>
        </p:spPr>
        <p:txBody>
          <a:bodyPr anchor="ctr"/>
          <a:lstStyle/>
          <a:p>
            <a:pPr fontAlgn="base">
              <a:spcBef>
                <a:spcPct val="0"/>
              </a:spcBef>
              <a:spcAft>
                <a:spcPct val="0"/>
              </a:spcAft>
              <a:defRPr/>
            </a:pPr>
            <a:endParaRPr lang="en-US" sz="1800" dirty="0">
              <a:solidFill>
                <a:srgbClr val="000000"/>
              </a:solidFill>
              <a:ea typeface="MS PGothic" pitchFamily="34" charset="-128"/>
            </a:endParaRPr>
          </a:p>
        </p:txBody>
      </p:sp>
      <p:sp>
        <p:nvSpPr>
          <p:cNvPr id="1027" name="Rectangle 3"/>
          <p:cNvSpPr>
            <a:spLocks noGrp="1" noChangeArrowheads="1"/>
          </p:cNvSpPr>
          <p:nvPr>
            <p:ph type="title"/>
          </p:nvPr>
        </p:nvSpPr>
        <p:spPr bwMode="auto">
          <a:xfrm>
            <a:off x="222251" y="237600"/>
            <a:ext cx="8645525" cy="615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4"/>
          <p:cNvSpPr>
            <a:spLocks noGrp="1" noChangeArrowheads="1"/>
          </p:cNvSpPr>
          <p:nvPr>
            <p:ph type="body" idx="1"/>
          </p:nvPr>
        </p:nvSpPr>
        <p:spPr bwMode="auto">
          <a:xfrm>
            <a:off x="1343026" y="1724027"/>
            <a:ext cx="7439025"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11"/>
          <p:cNvSpPr>
            <a:spLocks noChangeArrowheads="1"/>
          </p:cNvSpPr>
          <p:nvPr/>
        </p:nvSpPr>
        <p:spPr bwMode="auto">
          <a:xfrm>
            <a:off x="0" y="6621465"/>
            <a:ext cx="9144000" cy="236537"/>
          </a:xfrm>
          <a:prstGeom prst="rect">
            <a:avLst/>
          </a:prstGeom>
          <a:solidFill>
            <a:srgbClr val="0E1724"/>
          </a:solidFill>
          <a:ln>
            <a:noFill/>
          </a:ln>
          <a:extLst/>
        </p:spPr>
        <p:txBody>
          <a:bodyPr anchor="ctr"/>
          <a:lstStyle/>
          <a:p>
            <a:pPr algn="ctr" fontAlgn="base">
              <a:spcBef>
                <a:spcPct val="0"/>
              </a:spcBef>
              <a:spcAft>
                <a:spcPct val="0"/>
              </a:spcAft>
              <a:defRPr/>
            </a:pPr>
            <a:endParaRPr lang="en-US" sz="1800">
              <a:solidFill>
                <a:srgbClr val="000000"/>
              </a:solidFill>
              <a:ea typeface="MS PGothic" pitchFamily="34" charset="-128"/>
            </a:endParaRPr>
          </a:p>
        </p:txBody>
      </p:sp>
      <p:sp>
        <p:nvSpPr>
          <p:cNvPr id="2056" name="Text Box 9"/>
          <p:cNvSpPr txBox="1">
            <a:spLocks noChangeArrowheads="1"/>
          </p:cNvSpPr>
          <p:nvPr/>
        </p:nvSpPr>
        <p:spPr bwMode="auto">
          <a:xfrm>
            <a:off x="121120" y="6673445"/>
            <a:ext cx="5583012" cy="123112"/>
          </a:xfrm>
          <a:prstGeom prst="rect">
            <a:avLst/>
          </a:prstGeom>
          <a:noFill/>
          <a:ln>
            <a:noFill/>
          </a:ln>
          <a:extLst/>
        </p:spPr>
        <p:txBody>
          <a:bodyPr wrap="square" lIns="0" tIns="0" rIns="0" bIns="0" anchor="ct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fontAlgn="base">
              <a:spcBef>
                <a:spcPct val="50000"/>
              </a:spcBef>
              <a:spcAft>
                <a:spcPct val="50000"/>
              </a:spcAft>
              <a:defRPr/>
            </a:pPr>
            <a:r>
              <a:rPr lang="en-GB" sz="800" dirty="0">
                <a:solidFill>
                  <a:srgbClr val="FFFFFF"/>
                </a:solidFill>
                <a:latin typeface="Helvetica"/>
              </a:rPr>
              <a:t>Copyright © 2017 by NIBC Live Industry Templates – Not for Redistribution</a:t>
            </a:r>
            <a:endParaRPr lang="en-AU" sz="800" dirty="0">
              <a:solidFill>
                <a:srgbClr val="FFFFFF"/>
              </a:solidFill>
              <a:latin typeface="Helvetica"/>
            </a:endParaRPr>
          </a:p>
        </p:txBody>
      </p:sp>
    </p:spTree>
    <p:extLst>
      <p:ext uri="{BB962C8B-B14F-4D97-AF65-F5344CB8AC3E}">
        <p14:creationId xmlns:p14="http://schemas.microsoft.com/office/powerpoint/2010/main" val="249541964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Lst>
  <p:hf hdr="0" ftr="0" dt="0"/>
  <p:txStyles>
    <p:titleStyle>
      <a:lvl1pPr algn="l" rtl="0" eaLnBrk="0" fontAlgn="base" hangingPunct="0">
        <a:spcBef>
          <a:spcPct val="0"/>
        </a:spcBef>
        <a:spcAft>
          <a:spcPct val="0"/>
        </a:spcAft>
        <a:defRPr sz="2800">
          <a:solidFill>
            <a:schemeClr val="bg1"/>
          </a:solidFill>
          <a:latin typeface="+mj-lt"/>
          <a:ea typeface="+mj-ea"/>
          <a:cs typeface="+mj-cs"/>
        </a:defRPr>
      </a:lvl1pPr>
      <a:lvl2pPr algn="r" rtl="0" eaLnBrk="0" fontAlgn="base" hangingPunct="0">
        <a:spcBef>
          <a:spcPct val="0"/>
        </a:spcBef>
        <a:spcAft>
          <a:spcPct val="0"/>
        </a:spcAft>
        <a:defRPr sz="2800">
          <a:solidFill>
            <a:schemeClr val="bg1"/>
          </a:solidFill>
          <a:latin typeface="HelveticaNeue LT 45 Lt" pitchFamily="34" charset="0"/>
          <a:cs typeface="Arial" charset="0"/>
        </a:defRPr>
      </a:lvl2pPr>
      <a:lvl3pPr algn="r" rtl="0" eaLnBrk="0" fontAlgn="base" hangingPunct="0">
        <a:spcBef>
          <a:spcPct val="0"/>
        </a:spcBef>
        <a:spcAft>
          <a:spcPct val="0"/>
        </a:spcAft>
        <a:defRPr sz="2800">
          <a:solidFill>
            <a:schemeClr val="bg1"/>
          </a:solidFill>
          <a:latin typeface="HelveticaNeue LT 45 Lt" pitchFamily="34" charset="0"/>
          <a:cs typeface="Arial" charset="0"/>
        </a:defRPr>
      </a:lvl3pPr>
      <a:lvl4pPr algn="r" rtl="0" eaLnBrk="0" fontAlgn="base" hangingPunct="0">
        <a:spcBef>
          <a:spcPct val="0"/>
        </a:spcBef>
        <a:spcAft>
          <a:spcPct val="0"/>
        </a:spcAft>
        <a:defRPr sz="2800">
          <a:solidFill>
            <a:schemeClr val="bg1"/>
          </a:solidFill>
          <a:latin typeface="HelveticaNeue LT 45 Lt" pitchFamily="34" charset="0"/>
          <a:cs typeface="Arial" charset="0"/>
        </a:defRPr>
      </a:lvl4pPr>
      <a:lvl5pPr algn="r" rtl="0" eaLnBrk="0" fontAlgn="base" hangingPunct="0">
        <a:spcBef>
          <a:spcPct val="0"/>
        </a:spcBef>
        <a:spcAft>
          <a:spcPct val="0"/>
        </a:spcAft>
        <a:defRPr sz="2800">
          <a:solidFill>
            <a:schemeClr val="bg1"/>
          </a:solidFill>
          <a:latin typeface="HelveticaNeue LT 45 Lt" pitchFamily="34" charset="0"/>
          <a:cs typeface="Arial" charset="0"/>
        </a:defRPr>
      </a:lvl5pPr>
      <a:lvl6pPr marL="457200" algn="r" rtl="0" fontAlgn="base">
        <a:spcBef>
          <a:spcPct val="0"/>
        </a:spcBef>
        <a:spcAft>
          <a:spcPct val="0"/>
        </a:spcAft>
        <a:defRPr sz="2800">
          <a:solidFill>
            <a:schemeClr val="bg1"/>
          </a:solidFill>
          <a:latin typeface="HelveticaNeue LT 45 Lt" pitchFamily="34" charset="0"/>
          <a:cs typeface="Arial" charset="0"/>
        </a:defRPr>
      </a:lvl6pPr>
      <a:lvl7pPr marL="914400" algn="r" rtl="0" fontAlgn="base">
        <a:spcBef>
          <a:spcPct val="0"/>
        </a:spcBef>
        <a:spcAft>
          <a:spcPct val="0"/>
        </a:spcAft>
        <a:defRPr sz="2800">
          <a:solidFill>
            <a:schemeClr val="bg1"/>
          </a:solidFill>
          <a:latin typeface="HelveticaNeue LT 45 Lt" pitchFamily="34" charset="0"/>
          <a:cs typeface="Arial" charset="0"/>
        </a:defRPr>
      </a:lvl7pPr>
      <a:lvl8pPr marL="1371600" algn="r" rtl="0" fontAlgn="base">
        <a:spcBef>
          <a:spcPct val="0"/>
        </a:spcBef>
        <a:spcAft>
          <a:spcPct val="0"/>
        </a:spcAft>
        <a:defRPr sz="2800">
          <a:solidFill>
            <a:schemeClr val="bg1"/>
          </a:solidFill>
          <a:latin typeface="HelveticaNeue LT 45 Lt" pitchFamily="34" charset="0"/>
          <a:cs typeface="Arial" charset="0"/>
        </a:defRPr>
      </a:lvl8pPr>
      <a:lvl9pPr marL="1828800" algn="r" rtl="0" fontAlgn="base">
        <a:spcBef>
          <a:spcPct val="0"/>
        </a:spcBef>
        <a:spcAft>
          <a:spcPct val="0"/>
        </a:spcAft>
        <a:defRPr sz="2800">
          <a:solidFill>
            <a:schemeClr val="bg1"/>
          </a:solidFill>
          <a:latin typeface="HelveticaNeue LT 45 Lt" pitchFamily="34" charset="0"/>
          <a:cs typeface="Arial" charset="0"/>
        </a:defRPr>
      </a:lvl9pPr>
    </p:titleStyle>
    <p:bodyStyle>
      <a:lvl1pPr marL="190500" indent="-190500" algn="l" rtl="0" eaLnBrk="0" fontAlgn="base" hangingPunct="0">
        <a:spcBef>
          <a:spcPct val="0"/>
        </a:spcBef>
        <a:spcAft>
          <a:spcPts val="600"/>
        </a:spcAft>
        <a:buClr>
          <a:srgbClr val="003399"/>
        </a:buClr>
        <a:buFont typeface="Wingdings" pitchFamily="2" charset="2"/>
        <a:buChar char="n"/>
        <a:defRPr sz="1200">
          <a:solidFill>
            <a:schemeClr val="tx1"/>
          </a:solidFill>
          <a:latin typeface="+mn-lt"/>
          <a:ea typeface="+mn-ea"/>
          <a:cs typeface="+mn-cs"/>
        </a:defRPr>
      </a:lvl1pPr>
      <a:lvl2pPr marL="381000" indent="-188913" algn="l" rtl="0" eaLnBrk="0" fontAlgn="base" hangingPunct="0">
        <a:spcBef>
          <a:spcPct val="0"/>
        </a:spcBef>
        <a:spcAft>
          <a:spcPts val="600"/>
        </a:spcAft>
        <a:buClr>
          <a:schemeClr val="bg2"/>
        </a:buClr>
        <a:buChar char="—"/>
        <a:defRPr sz="1200">
          <a:solidFill>
            <a:schemeClr val="tx1"/>
          </a:solidFill>
          <a:latin typeface="+mn-lt"/>
          <a:cs typeface="+mn-cs"/>
        </a:defRPr>
      </a:lvl2pPr>
      <a:lvl3pPr marL="584200" indent="-201613" algn="l" rtl="0" eaLnBrk="0" fontAlgn="base" hangingPunct="0">
        <a:spcBef>
          <a:spcPct val="0"/>
        </a:spcBef>
        <a:spcAft>
          <a:spcPts val="600"/>
        </a:spcAft>
        <a:buClr>
          <a:schemeClr val="bg2"/>
        </a:buClr>
        <a:buChar char="—"/>
        <a:defRPr sz="1200">
          <a:solidFill>
            <a:schemeClr val="tx1"/>
          </a:solidFill>
          <a:latin typeface="+mn-lt"/>
          <a:cs typeface="+mn-cs"/>
        </a:defRPr>
      </a:lvl3pPr>
      <a:lvl4pPr marL="749300" indent="-163513" algn="l" rtl="0" eaLnBrk="0" fontAlgn="base" hangingPunct="0">
        <a:spcBef>
          <a:spcPct val="0"/>
        </a:spcBef>
        <a:spcAft>
          <a:spcPts val="600"/>
        </a:spcAft>
        <a:buClr>
          <a:schemeClr val="bg2"/>
        </a:buClr>
        <a:buChar char="—"/>
        <a:defRPr sz="1200">
          <a:solidFill>
            <a:schemeClr val="tx1"/>
          </a:solidFill>
          <a:latin typeface="+mn-lt"/>
          <a:cs typeface="+mn-cs"/>
        </a:defRPr>
      </a:lvl4pPr>
      <a:lvl5pPr marL="952500" indent="-201613" algn="l" rtl="0" eaLnBrk="0" fontAlgn="base" hangingPunct="0">
        <a:spcBef>
          <a:spcPct val="0"/>
        </a:spcBef>
        <a:spcAft>
          <a:spcPts val="600"/>
        </a:spcAft>
        <a:buClr>
          <a:schemeClr val="bg2"/>
        </a:buClr>
        <a:buChar char="—"/>
        <a:defRPr sz="1200">
          <a:solidFill>
            <a:schemeClr val="tx1"/>
          </a:solidFill>
          <a:latin typeface="+mn-lt"/>
          <a:cs typeface="+mn-cs"/>
        </a:defRPr>
      </a:lvl5pPr>
      <a:lvl6pPr marL="1409700" indent="-201613" algn="l" rtl="0" fontAlgn="base">
        <a:spcBef>
          <a:spcPct val="0"/>
        </a:spcBef>
        <a:spcAft>
          <a:spcPts val="600"/>
        </a:spcAft>
        <a:buClr>
          <a:schemeClr val="bg2"/>
        </a:buClr>
        <a:buChar char="—"/>
        <a:defRPr sz="1200">
          <a:solidFill>
            <a:schemeClr val="tx1"/>
          </a:solidFill>
          <a:latin typeface="+mn-lt"/>
          <a:cs typeface="+mn-cs"/>
        </a:defRPr>
      </a:lvl6pPr>
      <a:lvl7pPr marL="1866900" indent="-201613" algn="l" rtl="0" fontAlgn="base">
        <a:spcBef>
          <a:spcPct val="0"/>
        </a:spcBef>
        <a:spcAft>
          <a:spcPts val="600"/>
        </a:spcAft>
        <a:buClr>
          <a:schemeClr val="bg2"/>
        </a:buClr>
        <a:buChar char="—"/>
        <a:defRPr sz="1200">
          <a:solidFill>
            <a:schemeClr val="tx1"/>
          </a:solidFill>
          <a:latin typeface="+mn-lt"/>
          <a:cs typeface="+mn-cs"/>
        </a:defRPr>
      </a:lvl7pPr>
      <a:lvl8pPr marL="2324100" indent="-201613" algn="l" rtl="0" fontAlgn="base">
        <a:spcBef>
          <a:spcPct val="0"/>
        </a:spcBef>
        <a:spcAft>
          <a:spcPts val="600"/>
        </a:spcAft>
        <a:buClr>
          <a:schemeClr val="bg2"/>
        </a:buClr>
        <a:buChar char="—"/>
        <a:defRPr sz="1200">
          <a:solidFill>
            <a:schemeClr val="tx1"/>
          </a:solidFill>
          <a:latin typeface="+mn-lt"/>
          <a:cs typeface="+mn-cs"/>
        </a:defRPr>
      </a:lvl8pPr>
      <a:lvl9pPr marL="2781300" indent="-201613" algn="l" rtl="0" fontAlgn="base">
        <a:spcBef>
          <a:spcPct val="0"/>
        </a:spcBef>
        <a:spcAft>
          <a:spcPts val="600"/>
        </a:spcAft>
        <a:buClr>
          <a:schemeClr val="bg2"/>
        </a:buClr>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8.xml"/><Relationship Id="rId5" Type="http://schemas.openxmlformats.org/officeDocument/2006/relationships/image" Target="../media/image7.emf"/><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bwMode="auto">
          <a:xfrm>
            <a:off x="146655" y="181151"/>
            <a:ext cx="8645525" cy="2892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endParaRPr lang="en-US" sz="1400" b="1" kern="0" dirty="0">
              <a:solidFill>
                <a:srgbClr val="C5D1D7">
                  <a:lumMod val="50000"/>
                </a:srgbClr>
              </a:solidFill>
              <a:latin typeface="Helvetica"/>
              <a:cs typeface="Arial" pitchFamily="34" charset="0"/>
            </a:endParaRPr>
          </a:p>
        </p:txBody>
      </p:sp>
      <p:pic>
        <p:nvPicPr>
          <p:cNvPr id="11" name="Picture 6"/>
          <p:cNvPicPr>
            <a:picLocks noChangeAspect="1" noChangeArrowheads="1"/>
          </p:cNvPicPr>
          <p:nvPr/>
        </p:nvPicPr>
        <p:blipFill>
          <a:blip r:embed="rId3" cstate="print"/>
          <a:srcRect/>
          <a:stretch>
            <a:fillRect/>
          </a:stretch>
        </p:blipFill>
        <p:spPr bwMode="auto">
          <a:xfrm>
            <a:off x="342899" y="1538011"/>
            <a:ext cx="2708486" cy="1914780"/>
          </a:xfrm>
          <a:prstGeom prst="rect">
            <a:avLst/>
          </a:prstGeom>
          <a:noFill/>
          <a:ln w="9525">
            <a:noFill/>
            <a:miter lim="800000"/>
            <a:headEnd/>
            <a:tailEnd/>
          </a:ln>
        </p:spPr>
      </p:pic>
      <p:pic>
        <p:nvPicPr>
          <p:cNvPr id="15" name="Picture 7"/>
          <p:cNvPicPr>
            <a:picLocks noChangeAspect="1" noChangeArrowheads="1"/>
          </p:cNvPicPr>
          <p:nvPr/>
        </p:nvPicPr>
        <p:blipFill>
          <a:blip r:embed="rId4" cstate="print"/>
          <a:srcRect/>
          <a:stretch>
            <a:fillRect/>
          </a:stretch>
        </p:blipFill>
        <p:spPr bwMode="auto">
          <a:xfrm>
            <a:off x="3255043" y="1531883"/>
            <a:ext cx="2701524" cy="1908649"/>
          </a:xfrm>
          <a:prstGeom prst="rect">
            <a:avLst/>
          </a:prstGeom>
          <a:noFill/>
          <a:ln w="9525">
            <a:noFill/>
            <a:miter lim="800000"/>
            <a:headEnd/>
            <a:tailEnd/>
          </a:ln>
        </p:spPr>
      </p:pic>
      <p:pic>
        <p:nvPicPr>
          <p:cNvPr id="17" name="Picture 8"/>
          <p:cNvPicPr>
            <a:picLocks noChangeAspect="1" noChangeArrowheads="1"/>
          </p:cNvPicPr>
          <p:nvPr/>
        </p:nvPicPr>
        <p:blipFill>
          <a:blip r:embed="rId5" cstate="print"/>
          <a:srcRect/>
          <a:stretch>
            <a:fillRect/>
          </a:stretch>
        </p:blipFill>
        <p:spPr bwMode="auto">
          <a:xfrm>
            <a:off x="6111487" y="1531883"/>
            <a:ext cx="2701524" cy="1908649"/>
          </a:xfrm>
          <a:prstGeom prst="rect">
            <a:avLst/>
          </a:prstGeom>
          <a:noFill/>
          <a:ln w="9525">
            <a:noFill/>
            <a:miter lim="800000"/>
            <a:headEnd/>
            <a:tailEnd/>
          </a:ln>
        </p:spPr>
      </p:pic>
      <p:pic>
        <p:nvPicPr>
          <p:cNvPr id="23" name="Picture 8"/>
          <p:cNvPicPr>
            <a:picLocks noChangeAspect="1" noChangeArrowheads="1"/>
          </p:cNvPicPr>
          <p:nvPr/>
        </p:nvPicPr>
        <p:blipFill rotWithShape="1">
          <a:blip r:embed="rId5" cstate="print"/>
          <a:srcRect l="48887" t="4964" r="27237" b="88215"/>
          <a:stretch/>
        </p:blipFill>
        <p:spPr bwMode="auto">
          <a:xfrm>
            <a:off x="6553200" y="1643180"/>
            <a:ext cx="1038087" cy="209549"/>
          </a:xfrm>
          <a:prstGeom prst="rect">
            <a:avLst/>
          </a:prstGeom>
          <a:noFill/>
          <a:ln w="9525">
            <a:noFill/>
            <a:miter lim="800000"/>
            <a:headEnd/>
            <a:tailEnd/>
          </a:ln>
        </p:spPr>
      </p:pic>
      <p:graphicFrame>
        <p:nvGraphicFramePr>
          <p:cNvPr id="16" name="Table 15"/>
          <p:cNvGraphicFramePr>
            <a:graphicFrameLocks noGrp="1"/>
          </p:cNvGraphicFramePr>
          <p:nvPr>
            <p:extLst>
              <p:ext uri="{D42A27DB-BD31-4B8C-83A1-F6EECF244321}">
                <p14:modId xmlns:p14="http://schemas.microsoft.com/office/powerpoint/2010/main" val="3453248871"/>
              </p:ext>
            </p:extLst>
          </p:nvPr>
        </p:nvGraphicFramePr>
        <p:xfrm>
          <a:off x="342899" y="3710104"/>
          <a:ext cx="8449278" cy="1315918"/>
        </p:xfrm>
        <a:graphic>
          <a:graphicData uri="http://schemas.openxmlformats.org/drawingml/2006/table">
            <a:tbl>
              <a:tblPr/>
              <a:tblGrid>
                <a:gridCol w="985158">
                  <a:extLst>
                    <a:ext uri="{9D8B030D-6E8A-4147-A177-3AD203B41FA5}">
                      <a16:colId xmlns:a16="http://schemas.microsoft.com/office/drawing/2014/main" xmlns="" val="20000"/>
                    </a:ext>
                  </a:extLst>
                </a:gridCol>
                <a:gridCol w="834086">
                  <a:extLst>
                    <a:ext uri="{9D8B030D-6E8A-4147-A177-3AD203B41FA5}">
                      <a16:colId xmlns:a16="http://schemas.microsoft.com/office/drawing/2014/main" xmlns="" val="20001"/>
                    </a:ext>
                  </a:extLst>
                </a:gridCol>
                <a:gridCol w="1072126">
                  <a:extLst>
                    <a:ext uri="{9D8B030D-6E8A-4147-A177-3AD203B41FA5}">
                      <a16:colId xmlns:a16="http://schemas.microsoft.com/office/drawing/2014/main" xmlns="" val="20002"/>
                    </a:ext>
                  </a:extLst>
                </a:gridCol>
                <a:gridCol w="1065588">
                  <a:extLst>
                    <a:ext uri="{9D8B030D-6E8A-4147-A177-3AD203B41FA5}">
                      <a16:colId xmlns:a16="http://schemas.microsoft.com/office/drawing/2014/main" xmlns="" val="20003"/>
                    </a:ext>
                  </a:extLst>
                </a:gridCol>
                <a:gridCol w="1001486">
                  <a:extLst>
                    <a:ext uri="{9D8B030D-6E8A-4147-A177-3AD203B41FA5}">
                      <a16:colId xmlns:a16="http://schemas.microsoft.com/office/drawing/2014/main" xmlns="" val="20004"/>
                    </a:ext>
                  </a:extLst>
                </a:gridCol>
                <a:gridCol w="985157">
                  <a:extLst>
                    <a:ext uri="{9D8B030D-6E8A-4147-A177-3AD203B41FA5}">
                      <a16:colId xmlns:a16="http://schemas.microsoft.com/office/drawing/2014/main" xmlns="" val="20005"/>
                    </a:ext>
                  </a:extLst>
                </a:gridCol>
                <a:gridCol w="1137557">
                  <a:extLst>
                    <a:ext uri="{9D8B030D-6E8A-4147-A177-3AD203B41FA5}">
                      <a16:colId xmlns:a16="http://schemas.microsoft.com/office/drawing/2014/main" xmlns="" val="20006"/>
                    </a:ext>
                  </a:extLst>
                </a:gridCol>
                <a:gridCol w="1368120">
                  <a:extLst>
                    <a:ext uri="{9D8B030D-6E8A-4147-A177-3AD203B41FA5}">
                      <a16:colId xmlns:a16="http://schemas.microsoft.com/office/drawing/2014/main" xmlns="" val="2850046284"/>
                    </a:ext>
                  </a:extLst>
                </a:gridCol>
              </a:tblGrid>
              <a:tr h="218638">
                <a:tc gridSpan="7">
                  <a:txBody>
                    <a:bodyPr/>
                    <a:lstStyle/>
                    <a:p>
                      <a:pPr algn="l" fontAlgn="b"/>
                      <a:r>
                        <a:rPr lang="en-US" sz="1200" b="1" i="0" u="none" strike="noStrike" dirty="0">
                          <a:solidFill>
                            <a:schemeClr val="bg1"/>
                          </a:solidFill>
                          <a:latin typeface="+mn-lt"/>
                        </a:rPr>
                        <a:t>Operating Performance</a:t>
                      </a:r>
                    </a:p>
                  </a:txBody>
                  <a:tcPr marL="103824" marR="10382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lumMod val="75000"/>
                      </a:schemeClr>
                    </a:solidFill>
                  </a:tcPr>
                </a:tc>
                <a:tc hMerge="1">
                  <a:txBody>
                    <a:bodyPr/>
                    <a:lstStyle/>
                    <a:p>
                      <a:pPr algn="ctr" fontAlgn="b"/>
                      <a:endParaRPr lang="en-US" sz="1100" b="1" i="0" u="none" strike="noStrike" dirty="0">
                        <a:solidFill>
                          <a:srgbClr val="FFFFFF"/>
                        </a:solidFill>
                        <a:latin typeface="Arial"/>
                      </a:endParaRPr>
                    </a:p>
                  </a:txBody>
                  <a:tcPr marL="0" marR="0" marT="0" marB="0" anchor="b">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1F49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1" i="0" u="none" strike="noStrike" dirty="0">
                        <a:solidFill>
                          <a:schemeClr val="bg1"/>
                        </a:solidFill>
                        <a:latin typeface="+mn-lt"/>
                      </a:endParaRPr>
                    </a:p>
                  </a:txBody>
                  <a:tcPr marL="103824" marR="10382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xmlns="" val="10000"/>
                  </a:ext>
                </a:extLst>
              </a:tr>
              <a:tr h="173039">
                <a:tc>
                  <a:txBody>
                    <a:bodyPr/>
                    <a:lstStyle/>
                    <a:p>
                      <a:pPr algn="l" fontAlgn="b"/>
                      <a:r>
                        <a:rPr lang="en-US" sz="1200" b="0" i="0" u="none" strike="noStrike" dirty="0">
                          <a:solidFill>
                            <a:srgbClr val="000000"/>
                          </a:solidFill>
                          <a:latin typeface="+mn-lt"/>
                        </a:rPr>
                        <a:t> </a:t>
                      </a:r>
                    </a:p>
                  </a:txBody>
                  <a:tcPr marL="5639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7E6E6"/>
                    </a:solidFill>
                  </a:tcPr>
                </a:tc>
                <a:tc>
                  <a:txBody>
                    <a:bodyPr/>
                    <a:lstStyle/>
                    <a:p>
                      <a:pPr algn="ctr" fontAlgn="b"/>
                      <a:r>
                        <a:rPr lang="en-US" sz="1200" b="1" i="0" u="none" strike="noStrike" dirty="0">
                          <a:solidFill>
                            <a:srgbClr val="000000"/>
                          </a:solidFill>
                          <a:latin typeface="+mn-lt"/>
                        </a:rPr>
                        <a:t>Revenue</a:t>
                      </a:r>
                      <a:r>
                        <a:rPr lang="en-US" sz="1200" b="0" i="0" u="none" strike="noStrike" dirty="0">
                          <a:solidFill>
                            <a:srgbClr val="000000"/>
                          </a:solidFill>
                          <a:latin typeface="+mn-lt"/>
                        </a:rPr>
                        <a:t> </a:t>
                      </a:r>
                    </a:p>
                  </a:txBody>
                  <a:tcPr marL="0" marR="0" marT="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7E6E6"/>
                    </a:solidFill>
                  </a:tcPr>
                </a:tc>
                <a:tc>
                  <a:txBody>
                    <a:bodyPr/>
                    <a:lstStyle/>
                    <a:p>
                      <a:pPr algn="ctr" fontAlgn="b"/>
                      <a:r>
                        <a:rPr lang="en-US" sz="1200" b="1" i="0" u="none" strike="noStrike" dirty="0">
                          <a:solidFill>
                            <a:srgbClr val="000000"/>
                          </a:solidFill>
                          <a:latin typeface="+mn-lt"/>
                        </a:rPr>
                        <a:t>CAGR (5yr) </a:t>
                      </a:r>
                    </a:p>
                  </a:txBody>
                  <a:tcPr marL="0" marR="0" marT="0" marB="0" anchor="ctr">
                    <a:lnL>
                      <a:noFill/>
                    </a:lnL>
                    <a:lnR>
                      <a:noFill/>
                    </a:lnR>
                    <a:lnT>
                      <a:noFill/>
                    </a:lnT>
                    <a:lnB>
                      <a:noFill/>
                    </a:lnB>
                    <a:lnTlToBr w="12700" cmpd="sng">
                      <a:noFill/>
                      <a:prstDash val="solid"/>
                    </a:lnTlToBr>
                    <a:lnBlToTr w="12700" cmpd="sng">
                      <a:noFill/>
                      <a:prstDash val="solid"/>
                    </a:lnBlToTr>
                    <a:solidFill>
                      <a:srgbClr val="E7E6E6"/>
                    </a:solidFill>
                  </a:tcPr>
                </a:tc>
                <a:tc>
                  <a:txBody>
                    <a:bodyPr/>
                    <a:lstStyle/>
                    <a:p>
                      <a:pPr marL="0" indent="0" algn="ctr" fontAlgn="b"/>
                      <a:r>
                        <a:rPr lang="en-US" sz="1200" b="1" i="0" u="none" strike="noStrike" dirty="0">
                          <a:solidFill>
                            <a:srgbClr val="000000"/>
                          </a:solidFill>
                          <a:latin typeface="+mn-lt"/>
                        </a:rPr>
                        <a:t>CAGR (2yr)</a:t>
                      </a:r>
                    </a:p>
                  </a:txBody>
                  <a:tcPr marL="0" marR="0" marT="0" marB="0" anchor="ctr">
                    <a:lnL>
                      <a:noFill/>
                    </a:lnL>
                    <a:lnR>
                      <a:noFill/>
                    </a:lnR>
                    <a:lnT>
                      <a:noFill/>
                    </a:lnT>
                    <a:lnB>
                      <a:noFill/>
                    </a:lnB>
                    <a:lnTlToBr w="12700" cmpd="sng">
                      <a:noFill/>
                      <a:prstDash val="solid"/>
                    </a:lnTlToBr>
                    <a:lnBlToTr w="12700" cmpd="sng">
                      <a:noFill/>
                      <a:prstDash val="solid"/>
                    </a:lnBlToTr>
                    <a:solidFill>
                      <a:srgbClr val="E7E6E6"/>
                    </a:solidFill>
                  </a:tcPr>
                </a:tc>
                <a:tc>
                  <a:txBody>
                    <a:bodyPr/>
                    <a:lstStyle/>
                    <a:p>
                      <a:pPr marL="0" indent="0" algn="ctr" fontAlgn="b"/>
                      <a:r>
                        <a:rPr lang="en-US" sz="1200" b="1" i="0" u="none" strike="noStrike" dirty="0">
                          <a:solidFill>
                            <a:srgbClr val="000000"/>
                          </a:solidFill>
                          <a:latin typeface="+mn-lt"/>
                        </a:rPr>
                        <a:t>EBITDA</a:t>
                      </a:r>
                    </a:p>
                  </a:txBody>
                  <a:tcPr marL="0" marR="0" marT="0" marB="0" anchor="ctr">
                    <a:lnL>
                      <a:noFill/>
                    </a:lnL>
                    <a:lnR>
                      <a:noFill/>
                    </a:lnR>
                    <a:lnT>
                      <a:noFill/>
                    </a:lnT>
                    <a:lnB>
                      <a:noFill/>
                    </a:lnB>
                    <a:lnTlToBr w="12700" cmpd="sng">
                      <a:noFill/>
                      <a:prstDash val="solid"/>
                    </a:lnTlToBr>
                    <a:lnBlToTr w="12700" cmpd="sng">
                      <a:noFill/>
                      <a:prstDash val="solid"/>
                    </a:lnBlToTr>
                    <a:solidFill>
                      <a:srgbClr val="E7E6E6"/>
                    </a:solidFill>
                  </a:tcPr>
                </a:tc>
                <a:tc>
                  <a:txBody>
                    <a:bodyPr/>
                    <a:lstStyle/>
                    <a:p>
                      <a:pPr algn="ctr" fontAlgn="b"/>
                      <a:r>
                        <a:rPr lang="en-US" sz="1200" b="1" i="0" u="none" strike="noStrike" dirty="0">
                          <a:solidFill>
                            <a:srgbClr val="000000"/>
                          </a:solidFill>
                          <a:latin typeface="+mn-lt"/>
                        </a:rPr>
                        <a:t>CAGR (5yr)</a:t>
                      </a:r>
                    </a:p>
                  </a:txBody>
                  <a:tcPr marL="0" marR="0" marT="0" marB="0" anchor="ctr">
                    <a:lnL>
                      <a:noFill/>
                    </a:lnL>
                    <a:lnR>
                      <a:noFill/>
                    </a:lnR>
                    <a:lnT>
                      <a:noFill/>
                    </a:lnT>
                    <a:lnB>
                      <a:noFill/>
                    </a:lnB>
                    <a:lnTlToBr w="12700" cmpd="sng">
                      <a:noFill/>
                      <a:prstDash val="solid"/>
                    </a:lnTlToBr>
                    <a:lnBlToTr w="12700" cmpd="sng">
                      <a:noFill/>
                      <a:prstDash val="solid"/>
                    </a:lnBlToTr>
                    <a:solidFill>
                      <a:srgbClr val="E7E6E6"/>
                    </a:solidFill>
                  </a:tcPr>
                </a:tc>
                <a:tc>
                  <a:txBody>
                    <a:bodyPr/>
                    <a:lstStyle/>
                    <a:p>
                      <a:pPr algn="ctr" fontAlgn="b"/>
                      <a:r>
                        <a:rPr lang="en-US" sz="1200" b="1" i="0" u="none" strike="noStrike" dirty="0">
                          <a:solidFill>
                            <a:srgbClr val="000000"/>
                          </a:solidFill>
                          <a:latin typeface="+mn-lt"/>
                        </a:rPr>
                        <a:t>CAGR (3-5yr)</a:t>
                      </a:r>
                    </a:p>
                  </a:txBody>
                  <a:tcPr marL="0" marR="0" marT="0" marB="0" anchor="ctr">
                    <a:lnL>
                      <a:noFill/>
                    </a:lnL>
                    <a:lnR>
                      <a:noFill/>
                    </a:lnR>
                    <a:lnT>
                      <a:noFill/>
                    </a:lnT>
                    <a:lnB>
                      <a:noFill/>
                    </a:lnB>
                    <a:lnTlToBr w="12700" cmpd="sng">
                      <a:noFill/>
                      <a:prstDash val="solid"/>
                    </a:lnTlToBr>
                    <a:lnBlToTr w="12700" cmpd="sng">
                      <a:noFill/>
                      <a:prstDash val="solid"/>
                    </a:lnBlToTr>
                    <a:solidFill>
                      <a:srgbClr val="E7E6E6"/>
                    </a:solidFill>
                  </a:tcPr>
                </a:tc>
                <a:tc>
                  <a:txBody>
                    <a:bodyPr/>
                    <a:lstStyle/>
                    <a:p>
                      <a:pPr algn="ctr" fontAlgn="b"/>
                      <a:r>
                        <a:rPr lang="en-US" sz="1200" b="1" i="0" u="none" strike="noStrike" dirty="0">
                          <a:solidFill>
                            <a:srgbClr val="000000"/>
                          </a:solidFill>
                          <a:latin typeface="+mn-lt"/>
                        </a:rPr>
                        <a:t>EBITDA Margin</a:t>
                      </a:r>
                    </a:p>
                  </a:txBody>
                  <a:tcPr marL="0" marR="0" marT="0" marB="0" anchor="ctr">
                    <a:lnL>
                      <a:noFill/>
                    </a:lnL>
                    <a:lnR>
                      <a:noFill/>
                    </a:lnR>
                    <a:lnT>
                      <a:noFill/>
                    </a:lnT>
                    <a:lnB>
                      <a:noFill/>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xmlns="" val="10001"/>
                  </a:ext>
                </a:extLst>
              </a:tr>
              <a:tr h="173039">
                <a:tc>
                  <a:txBody>
                    <a:bodyPr/>
                    <a:lstStyle/>
                    <a:p>
                      <a:pPr algn="l" fontAlgn="b"/>
                      <a:r>
                        <a:rPr lang="en-US" sz="1200" b="0" i="0" u="none" strike="noStrike" dirty="0">
                          <a:solidFill>
                            <a:srgbClr val="000000"/>
                          </a:solidFill>
                          <a:latin typeface="+mn-lt"/>
                        </a:rPr>
                        <a:t>(</a:t>
                      </a:r>
                      <a:r>
                        <a:rPr lang="en-US" sz="1200" b="0" i="0" u="none" strike="noStrike" dirty="0" err="1">
                          <a:solidFill>
                            <a:srgbClr val="000000"/>
                          </a:solidFill>
                          <a:latin typeface="+mn-lt"/>
                        </a:rPr>
                        <a:t>US$m</a:t>
                      </a:r>
                      <a:r>
                        <a:rPr lang="en-US" sz="1200" b="0" i="0" u="none" strike="noStrike" dirty="0">
                          <a:solidFill>
                            <a:srgbClr val="000000"/>
                          </a:solidFill>
                          <a:latin typeface="+mn-lt"/>
                        </a:rPr>
                        <a:t>)</a:t>
                      </a:r>
                    </a:p>
                  </a:txBody>
                  <a:tcPr marL="5639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fontAlgn="b"/>
                      <a:r>
                        <a:rPr lang="en-US" sz="1200" b="0" i="0" u="none" strike="noStrike" dirty="0">
                          <a:solidFill>
                            <a:srgbClr val="000000"/>
                          </a:solidFill>
                          <a:latin typeface="+mn-lt"/>
                        </a:rPr>
                        <a:t>FY 2012E</a:t>
                      </a:r>
                    </a:p>
                  </a:txBody>
                  <a:tcPr marL="0" marR="0" marT="0" marB="0" anchor="ctr">
                    <a:lnL w="6350" cap="flat" cmpd="sng" algn="ctr">
                      <a:no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fontAlgn="b"/>
                      <a:r>
                        <a:rPr lang="en-US" sz="1200" b="0" i="0" u="none" strike="noStrike" dirty="0">
                          <a:solidFill>
                            <a:srgbClr val="000000"/>
                          </a:solidFill>
                          <a:latin typeface="+mn-lt"/>
                        </a:rPr>
                        <a:t>Historic</a:t>
                      </a:r>
                    </a:p>
                  </a:txBody>
                  <a:tcPr marL="0" marR="0" marT="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fontAlgn="b"/>
                      <a:r>
                        <a:rPr lang="en-US" sz="1200" b="0" i="0" u="none" strike="noStrike" dirty="0">
                          <a:solidFill>
                            <a:srgbClr val="000000"/>
                          </a:solidFill>
                          <a:latin typeface="+mn-lt"/>
                        </a:rPr>
                        <a:t>Forecast</a:t>
                      </a:r>
                    </a:p>
                  </a:txBody>
                  <a:tcPr marL="0" marR="0" marT="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fontAlgn="b"/>
                      <a:r>
                        <a:rPr lang="en-US" sz="1200" b="0" i="0" u="none" strike="noStrike" dirty="0">
                          <a:solidFill>
                            <a:srgbClr val="000000"/>
                          </a:solidFill>
                          <a:latin typeface="+mn-lt"/>
                        </a:rPr>
                        <a:t>FY 2012E</a:t>
                      </a:r>
                    </a:p>
                  </a:txBody>
                  <a:tcPr marL="0" marR="0" marT="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fontAlgn="b"/>
                      <a:r>
                        <a:rPr lang="en-US" sz="1200" b="0" i="0" u="none" strike="noStrike" dirty="0">
                          <a:solidFill>
                            <a:srgbClr val="000000"/>
                          </a:solidFill>
                          <a:latin typeface="+mn-lt"/>
                        </a:rPr>
                        <a:t>Historic</a:t>
                      </a:r>
                    </a:p>
                  </a:txBody>
                  <a:tcPr marL="0" marR="0" marT="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fontAlgn="b"/>
                      <a:r>
                        <a:rPr lang="en-US" sz="1200" b="0" i="0" u="none" strike="noStrike" dirty="0">
                          <a:solidFill>
                            <a:srgbClr val="000000"/>
                          </a:solidFill>
                          <a:latin typeface="+mn-lt"/>
                        </a:rPr>
                        <a:t>Forecast</a:t>
                      </a:r>
                    </a:p>
                  </a:txBody>
                  <a:tcPr marL="0" marR="0" marT="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latin typeface="+mn-lt"/>
                        </a:rPr>
                        <a:t>FY 2012E</a:t>
                      </a:r>
                    </a:p>
                  </a:txBody>
                  <a:tcPr marL="0" marR="0" marT="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xmlns="" val="10002"/>
                  </a:ext>
                </a:extLst>
              </a:tr>
              <a:tr h="173039">
                <a:tc>
                  <a:txBody>
                    <a:bodyPr/>
                    <a:lstStyle/>
                    <a:p>
                      <a:pPr algn="l" fontAlgn="b"/>
                      <a:r>
                        <a:rPr lang="en-US" sz="1200" b="1" i="0" u="none" strike="noStrike" dirty="0">
                          <a:solidFill>
                            <a:srgbClr val="000000"/>
                          </a:solidFill>
                          <a:latin typeface="+mn-lt"/>
                        </a:rPr>
                        <a:t>MGM</a:t>
                      </a:r>
                    </a:p>
                  </a:txBody>
                  <a:tcPr marL="5639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latin typeface="+mn-lt"/>
                        </a:rPr>
                        <a:t>$9,400</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0" i="0" u="none" strike="noStrike" dirty="0">
                          <a:solidFill>
                            <a:srgbClr val="000000"/>
                          </a:solidFill>
                          <a:latin typeface="+mn-lt"/>
                        </a:rPr>
                        <a:t> 6.9% </a:t>
                      </a: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0" i="0" u="none" strike="noStrike" dirty="0">
                          <a:solidFill>
                            <a:srgbClr val="000000"/>
                          </a:solidFill>
                          <a:latin typeface="+mn-lt"/>
                        </a:rPr>
                        <a:t>4.8%</a:t>
                      </a: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latin typeface="+mn-lt"/>
                        </a:rPr>
                        <a:t>$1,908</a:t>
                      </a: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0" i="0" u="none" strike="noStrike" dirty="0">
                          <a:solidFill>
                            <a:srgbClr val="000000"/>
                          </a:solidFill>
                          <a:latin typeface="+mn-lt"/>
                        </a:rPr>
                        <a:t>2.0%</a:t>
                      </a: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0" i="0" u="none" strike="noStrike" dirty="0">
                          <a:solidFill>
                            <a:srgbClr val="000000"/>
                          </a:solidFill>
                          <a:latin typeface="+mn-lt"/>
                        </a:rPr>
                        <a:t>11.0%</a:t>
                      </a: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0" i="0" u="none" strike="noStrike" dirty="0">
                          <a:solidFill>
                            <a:srgbClr val="000000"/>
                          </a:solidFill>
                          <a:latin typeface="+mn-lt"/>
                        </a:rPr>
                        <a:t>16.4%</a:t>
                      </a: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173039">
                <a:tc>
                  <a:txBody>
                    <a:bodyPr/>
                    <a:lstStyle/>
                    <a:p>
                      <a:pPr algn="l" fontAlgn="b"/>
                      <a:r>
                        <a:rPr lang="en-US" sz="1200" b="1" i="0" u="none" strike="noStrike" dirty="0">
                          <a:solidFill>
                            <a:srgbClr val="000000"/>
                          </a:solidFill>
                          <a:latin typeface="+mn-lt"/>
                        </a:rPr>
                        <a:t>Wynn</a:t>
                      </a:r>
                    </a:p>
                  </a:txBody>
                  <a:tcPr marL="5639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latin typeface="+mn-lt"/>
                        </a:rPr>
                        <a:t>$5,459 </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0" i="0" u="none" strike="noStrike" dirty="0">
                          <a:solidFill>
                            <a:srgbClr val="000000"/>
                          </a:solidFill>
                          <a:latin typeface="+mn-lt"/>
                        </a:rPr>
                        <a:t> 16.3% </a:t>
                      </a: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0" i="0" u="none" strike="noStrike" dirty="0">
                          <a:solidFill>
                            <a:srgbClr val="000000"/>
                          </a:solidFill>
                          <a:latin typeface="+mn-lt"/>
                        </a:rPr>
                        <a:t> 6.9%</a:t>
                      </a: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latin typeface="+mn-lt"/>
                        </a:rPr>
                        <a:t>$1,563</a:t>
                      </a: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0" i="0" u="none" strike="noStrike" dirty="0">
                          <a:solidFill>
                            <a:srgbClr val="000000"/>
                          </a:solidFill>
                          <a:latin typeface="+mn-lt"/>
                        </a:rPr>
                        <a:t>26.6%</a:t>
                      </a: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0" i="0" u="none" strike="noStrike" dirty="0">
                          <a:solidFill>
                            <a:srgbClr val="000000"/>
                          </a:solidFill>
                          <a:latin typeface="+mn-lt"/>
                        </a:rPr>
                        <a:t>10.0%</a:t>
                      </a: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0" i="0" u="none" strike="noStrike" dirty="0">
                          <a:solidFill>
                            <a:srgbClr val="000000"/>
                          </a:solidFill>
                          <a:latin typeface="+mn-lt"/>
                        </a:rPr>
                        <a:t>29.2%</a:t>
                      </a: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173039">
                <a:tc>
                  <a:txBody>
                    <a:bodyPr/>
                    <a:lstStyle/>
                    <a:p>
                      <a:pPr algn="l" fontAlgn="b"/>
                      <a:r>
                        <a:rPr lang="en-US" sz="1200" b="1" i="0" u="none" strike="noStrike" dirty="0">
                          <a:solidFill>
                            <a:srgbClr val="000000"/>
                          </a:solidFill>
                          <a:latin typeface="+mn-lt"/>
                        </a:rPr>
                        <a:t>LVS</a:t>
                      </a:r>
                    </a:p>
                  </a:txBody>
                  <a:tcPr marL="5639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latin typeface="+mn-lt"/>
                        </a:rPr>
                        <a:t>$11,899 </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0" i="0" u="none" strike="noStrike" dirty="0">
                          <a:solidFill>
                            <a:srgbClr val="000000"/>
                          </a:solidFill>
                          <a:latin typeface="+mn-lt"/>
                        </a:rPr>
                        <a:t> 28.3% </a:t>
                      </a: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0" i="0" u="none" strike="noStrike" dirty="0">
                          <a:solidFill>
                            <a:srgbClr val="000000"/>
                          </a:solidFill>
                          <a:latin typeface="+mn-lt"/>
                        </a:rPr>
                        <a:t> 12.4%</a:t>
                      </a: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latin typeface="+mn-lt"/>
                        </a:rPr>
                        <a:t>$4,085 </a:t>
                      </a: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0" i="0" u="none" strike="noStrike" dirty="0">
                          <a:solidFill>
                            <a:srgbClr val="000000"/>
                          </a:solidFill>
                          <a:latin typeface="+mn-lt"/>
                        </a:rPr>
                        <a:t>54.6%</a:t>
                      </a: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0" i="0" u="none" strike="noStrike" dirty="0">
                          <a:solidFill>
                            <a:srgbClr val="000000"/>
                          </a:solidFill>
                          <a:latin typeface="+mn-lt"/>
                        </a:rPr>
                        <a:t>12.2%</a:t>
                      </a: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0" i="0" u="none" strike="noStrike" dirty="0">
                          <a:solidFill>
                            <a:srgbClr val="000000"/>
                          </a:solidFill>
                          <a:latin typeface="+mn-lt"/>
                        </a:rPr>
                        <a:t>34.0%</a:t>
                      </a: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173039">
                <a:tc>
                  <a:txBody>
                    <a:bodyPr/>
                    <a:lstStyle/>
                    <a:p>
                      <a:pPr algn="l" fontAlgn="b"/>
                      <a:r>
                        <a:rPr lang="en-US" sz="1200" b="1" i="0" u="none" strike="noStrike" dirty="0">
                          <a:solidFill>
                            <a:srgbClr val="000000"/>
                          </a:solidFill>
                          <a:latin typeface="+mn-lt"/>
                        </a:rPr>
                        <a:t>CZR</a:t>
                      </a:r>
                    </a:p>
                  </a:txBody>
                  <a:tcPr marL="4572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latin typeface="+mn-lt"/>
                        </a:rPr>
                        <a:t>$9,061</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0" i="0" u="none" strike="noStrike" dirty="0">
                          <a:solidFill>
                            <a:srgbClr val="000000"/>
                          </a:solidFill>
                          <a:latin typeface="+mn-lt"/>
                        </a:rPr>
                        <a:t>-2.2%</a:t>
                      </a: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0" i="0" u="none" strike="noStrike" dirty="0">
                          <a:solidFill>
                            <a:srgbClr val="000000"/>
                          </a:solidFill>
                          <a:latin typeface="+mn-lt"/>
                        </a:rPr>
                        <a:t>1.8%</a:t>
                      </a: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latin typeface="+mn-lt"/>
                        </a:rPr>
                        <a:t>$2,035</a:t>
                      </a: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0" i="0" u="none" strike="noStrike" dirty="0">
                          <a:solidFill>
                            <a:srgbClr val="000000"/>
                          </a:solidFill>
                          <a:latin typeface="+mn-lt"/>
                        </a:rPr>
                        <a:t>-4.1%</a:t>
                      </a: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0" i="0" u="none" strike="noStrike" dirty="0">
                          <a:solidFill>
                            <a:srgbClr val="000000"/>
                          </a:solidFill>
                          <a:latin typeface="+mn-lt"/>
                        </a:rPr>
                        <a:t>9.7%</a:t>
                      </a: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latin typeface="+mn-lt"/>
                        </a:rPr>
                        <a:t>22.5%</a:t>
                      </a: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8649460"/>
                  </a:ext>
                </a:extLst>
              </a:tr>
            </a:tbl>
          </a:graphicData>
        </a:graphic>
      </p:graphicFrame>
      <p:pic>
        <p:nvPicPr>
          <p:cNvPr id="26" name="Picture 6"/>
          <p:cNvPicPr>
            <a:picLocks noChangeAspect="1" noChangeArrowheads="1"/>
          </p:cNvPicPr>
          <p:nvPr/>
        </p:nvPicPr>
        <p:blipFill rotWithShape="1">
          <a:blip r:embed="rId3" cstate="print"/>
          <a:srcRect l="35636" t="6253" r="43668" b="86320"/>
          <a:stretch/>
        </p:blipFill>
        <p:spPr bwMode="auto">
          <a:xfrm>
            <a:off x="2079626" y="2671878"/>
            <a:ext cx="863599" cy="219075"/>
          </a:xfrm>
          <a:prstGeom prst="rect">
            <a:avLst/>
          </a:prstGeom>
          <a:noFill/>
          <a:ln w="9525">
            <a:noFill/>
            <a:miter lim="800000"/>
            <a:headEnd/>
            <a:tailEnd/>
          </a:ln>
        </p:spPr>
      </p:pic>
      <p:sp>
        <p:nvSpPr>
          <p:cNvPr id="2" name="TextBox 1"/>
          <p:cNvSpPr txBox="1"/>
          <p:nvPr/>
        </p:nvSpPr>
        <p:spPr>
          <a:xfrm>
            <a:off x="1181100" y="1643179"/>
            <a:ext cx="1628775" cy="184666"/>
          </a:xfrm>
          <a:prstGeom prst="rect">
            <a:avLst/>
          </a:prstGeom>
          <a:solidFill>
            <a:schemeClr val="bg1"/>
          </a:solidFill>
        </p:spPr>
        <p:txBody>
          <a:bodyPr wrap="square" rtlCol="0">
            <a:spAutoFit/>
          </a:bodyPr>
          <a:lstStyle/>
          <a:p>
            <a:endParaRPr lang="en-US" sz="600" dirty="0"/>
          </a:p>
        </p:txBody>
      </p:sp>
      <p:sp>
        <p:nvSpPr>
          <p:cNvPr id="28" name="TextBox 27"/>
          <p:cNvSpPr txBox="1"/>
          <p:nvPr/>
        </p:nvSpPr>
        <p:spPr>
          <a:xfrm>
            <a:off x="4105275" y="1624129"/>
            <a:ext cx="1628775" cy="184666"/>
          </a:xfrm>
          <a:prstGeom prst="rect">
            <a:avLst/>
          </a:prstGeom>
          <a:solidFill>
            <a:schemeClr val="bg1"/>
          </a:solidFill>
        </p:spPr>
        <p:txBody>
          <a:bodyPr wrap="square" rtlCol="0">
            <a:spAutoFit/>
          </a:bodyPr>
          <a:lstStyle/>
          <a:p>
            <a:endParaRPr lang="en-US" sz="600" dirty="0"/>
          </a:p>
        </p:txBody>
      </p:sp>
      <p:pic>
        <p:nvPicPr>
          <p:cNvPr id="27" name="Picture 7"/>
          <p:cNvPicPr>
            <a:picLocks noChangeAspect="1" noChangeArrowheads="1"/>
          </p:cNvPicPr>
          <p:nvPr/>
        </p:nvPicPr>
        <p:blipFill rotWithShape="1">
          <a:blip r:embed="rId4" cstate="print"/>
          <a:srcRect l="35586" t="4923" r="42868" b="87017"/>
          <a:stretch/>
        </p:blipFill>
        <p:spPr bwMode="auto">
          <a:xfrm>
            <a:off x="4844621" y="1605079"/>
            <a:ext cx="937054" cy="247650"/>
          </a:xfrm>
          <a:prstGeom prst="rect">
            <a:avLst/>
          </a:prstGeom>
          <a:noFill/>
          <a:ln w="9525">
            <a:noFill/>
            <a:miter lim="800000"/>
            <a:headEnd/>
            <a:tailEnd/>
          </a:ln>
        </p:spPr>
      </p:pic>
      <p:pic>
        <p:nvPicPr>
          <p:cNvPr id="22" name="Picture 7"/>
          <p:cNvPicPr>
            <a:picLocks noChangeAspect="1" noChangeArrowheads="1"/>
          </p:cNvPicPr>
          <p:nvPr/>
        </p:nvPicPr>
        <p:blipFill rotWithShape="1">
          <a:blip r:embed="rId4" cstate="print"/>
          <a:srcRect l="57350" t="4303" r="18344" b="87328"/>
          <a:stretch/>
        </p:blipFill>
        <p:spPr bwMode="auto">
          <a:xfrm>
            <a:off x="3629024" y="1633654"/>
            <a:ext cx="1057099" cy="257175"/>
          </a:xfrm>
          <a:prstGeom prst="rect">
            <a:avLst/>
          </a:prstGeom>
          <a:noFill/>
          <a:ln w="9525">
            <a:noFill/>
            <a:miter lim="800000"/>
            <a:headEnd/>
            <a:tailEnd/>
          </a:ln>
        </p:spPr>
      </p:pic>
      <p:pic>
        <p:nvPicPr>
          <p:cNvPr id="29" name="Picture 8"/>
          <p:cNvPicPr>
            <a:picLocks noChangeAspect="1" noChangeArrowheads="1"/>
          </p:cNvPicPr>
          <p:nvPr/>
        </p:nvPicPr>
        <p:blipFill rotWithShape="1">
          <a:blip r:embed="rId5" cstate="print"/>
          <a:srcRect l="31511" t="3022" r="50509" b="87337"/>
          <a:stretch/>
        </p:blipFill>
        <p:spPr bwMode="auto">
          <a:xfrm>
            <a:off x="7865256" y="2226021"/>
            <a:ext cx="850119" cy="322033"/>
          </a:xfrm>
          <a:prstGeom prst="rect">
            <a:avLst/>
          </a:prstGeom>
          <a:noFill/>
          <a:ln w="9525">
            <a:noFill/>
            <a:miter lim="800000"/>
            <a:headEnd/>
            <a:tailEnd/>
          </a:ln>
        </p:spPr>
      </p:pic>
      <p:sp>
        <p:nvSpPr>
          <p:cNvPr id="30" name="TextBox 29"/>
          <p:cNvSpPr txBox="1"/>
          <p:nvPr/>
        </p:nvSpPr>
        <p:spPr>
          <a:xfrm>
            <a:off x="7515225" y="1624129"/>
            <a:ext cx="1049655" cy="184666"/>
          </a:xfrm>
          <a:prstGeom prst="rect">
            <a:avLst/>
          </a:prstGeom>
          <a:solidFill>
            <a:schemeClr val="bg1"/>
          </a:solidFill>
        </p:spPr>
        <p:txBody>
          <a:bodyPr wrap="square" rtlCol="0">
            <a:spAutoFit/>
          </a:bodyPr>
          <a:lstStyle/>
          <a:p>
            <a:endParaRPr lang="en-US" sz="600" dirty="0"/>
          </a:p>
        </p:txBody>
      </p:sp>
      <p:pic>
        <p:nvPicPr>
          <p:cNvPr id="20" name="Picture 6"/>
          <p:cNvPicPr>
            <a:picLocks noChangeAspect="1" noChangeArrowheads="1"/>
          </p:cNvPicPr>
          <p:nvPr/>
        </p:nvPicPr>
        <p:blipFill rotWithShape="1">
          <a:blip r:embed="rId3" cstate="print"/>
          <a:srcRect l="58386" t="6253" r="18647" b="86966"/>
          <a:stretch/>
        </p:blipFill>
        <p:spPr bwMode="auto">
          <a:xfrm>
            <a:off x="704850" y="1690803"/>
            <a:ext cx="958407" cy="200025"/>
          </a:xfrm>
          <a:prstGeom prst="rect">
            <a:avLst/>
          </a:prstGeom>
          <a:noFill/>
          <a:ln w="9525">
            <a:noFill/>
            <a:miter lim="800000"/>
            <a:headEnd/>
            <a:tailEnd/>
          </a:ln>
        </p:spPr>
      </p:pic>
      <p:sp>
        <p:nvSpPr>
          <p:cNvPr id="24" name="TextBox 23"/>
          <p:cNvSpPr txBox="1"/>
          <p:nvPr/>
        </p:nvSpPr>
        <p:spPr>
          <a:xfrm>
            <a:off x="279153" y="1114593"/>
            <a:ext cx="8011162" cy="338554"/>
          </a:xfrm>
          <a:prstGeom prst="rect">
            <a:avLst/>
          </a:prstGeom>
          <a:noFill/>
        </p:spPr>
        <p:txBody>
          <a:bodyPr wrap="square" rtlCol="0">
            <a:spAutoFit/>
          </a:bodyPr>
          <a:lstStyle/>
          <a:p>
            <a:r>
              <a:rPr lang="en-US" sz="1600" b="1" dirty="0">
                <a:solidFill>
                  <a:srgbClr val="444960"/>
                </a:solidFill>
              </a:rPr>
              <a:t>Stock Price &amp; Key Financial Performance Metrics</a:t>
            </a:r>
          </a:p>
        </p:txBody>
      </p:sp>
      <p:graphicFrame>
        <p:nvGraphicFramePr>
          <p:cNvPr id="32" name="Table 31"/>
          <p:cNvGraphicFramePr>
            <a:graphicFrameLocks noGrp="1"/>
          </p:cNvGraphicFramePr>
          <p:nvPr>
            <p:extLst>
              <p:ext uri="{D42A27DB-BD31-4B8C-83A1-F6EECF244321}">
                <p14:modId xmlns:p14="http://schemas.microsoft.com/office/powerpoint/2010/main" val="2968640984"/>
              </p:ext>
            </p:extLst>
          </p:nvPr>
        </p:nvGraphicFramePr>
        <p:xfrm>
          <a:off x="327661" y="5335536"/>
          <a:ext cx="8450583" cy="1115568"/>
        </p:xfrm>
        <a:graphic>
          <a:graphicData uri="http://schemas.openxmlformats.org/drawingml/2006/table">
            <a:tbl>
              <a:tblPr/>
              <a:tblGrid>
                <a:gridCol w="681339">
                  <a:extLst>
                    <a:ext uri="{9D8B030D-6E8A-4147-A177-3AD203B41FA5}">
                      <a16:colId xmlns:a16="http://schemas.microsoft.com/office/drawing/2014/main" xmlns="" val="20000"/>
                    </a:ext>
                  </a:extLst>
                </a:gridCol>
                <a:gridCol w="1442814">
                  <a:extLst>
                    <a:ext uri="{9D8B030D-6E8A-4147-A177-3AD203B41FA5}">
                      <a16:colId xmlns:a16="http://schemas.microsoft.com/office/drawing/2014/main" xmlns="" val="20001"/>
                    </a:ext>
                  </a:extLst>
                </a:gridCol>
                <a:gridCol w="1265286">
                  <a:extLst>
                    <a:ext uri="{9D8B030D-6E8A-4147-A177-3AD203B41FA5}">
                      <a16:colId xmlns:a16="http://schemas.microsoft.com/office/drawing/2014/main" xmlns="" val="20002"/>
                    </a:ext>
                  </a:extLst>
                </a:gridCol>
                <a:gridCol w="1265286">
                  <a:extLst>
                    <a:ext uri="{9D8B030D-6E8A-4147-A177-3AD203B41FA5}">
                      <a16:colId xmlns:a16="http://schemas.microsoft.com/office/drawing/2014/main" xmlns="" val="20003"/>
                    </a:ext>
                  </a:extLst>
                </a:gridCol>
                <a:gridCol w="1116897">
                  <a:extLst>
                    <a:ext uri="{9D8B030D-6E8A-4147-A177-3AD203B41FA5}">
                      <a16:colId xmlns:a16="http://schemas.microsoft.com/office/drawing/2014/main" xmlns="" val="20004"/>
                    </a:ext>
                  </a:extLst>
                </a:gridCol>
                <a:gridCol w="1413675">
                  <a:extLst>
                    <a:ext uri="{9D8B030D-6E8A-4147-A177-3AD203B41FA5}">
                      <a16:colId xmlns:a16="http://schemas.microsoft.com/office/drawing/2014/main" xmlns="" val="20005"/>
                    </a:ext>
                  </a:extLst>
                </a:gridCol>
                <a:gridCol w="1265286">
                  <a:extLst>
                    <a:ext uri="{9D8B030D-6E8A-4147-A177-3AD203B41FA5}">
                      <a16:colId xmlns:a16="http://schemas.microsoft.com/office/drawing/2014/main" xmlns="" val="20006"/>
                    </a:ext>
                  </a:extLst>
                </a:gridCol>
              </a:tblGrid>
              <a:tr h="74400">
                <a:tc gridSpan="7">
                  <a:txBody>
                    <a:bodyPr/>
                    <a:lstStyle/>
                    <a:p>
                      <a:pPr marL="0" algn="l" defTabSz="914400" rtl="0" eaLnBrk="1" fontAlgn="b" latinLnBrk="0" hangingPunct="1"/>
                      <a:r>
                        <a:rPr lang="en-US" sz="1200" b="1" i="0" u="none" strike="noStrike" kern="1200" dirty="0">
                          <a:solidFill>
                            <a:schemeClr val="bg1"/>
                          </a:solidFill>
                          <a:latin typeface="+mn-lt"/>
                          <a:ea typeface="+mn-ea"/>
                          <a:cs typeface="+mn-cs"/>
                        </a:rPr>
                        <a:t> Capital Structure &amp; Valuation</a:t>
                      </a:r>
                    </a:p>
                  </a:txBody>
                  <a:tcPr marL="45720" marR="0" marT="0"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lumMod val="75000"/>
                      </a:schemeClr>
                    </a:solidFill>
                  </a:tcPr>
                </a:tc>
                <a:tc hMerge="1">
                  <a:txBody>
                    <a:bodyPr/>
                    <a:lstStyle/>
                    <a:p>
                      <a:pPr algn="ctr" fontAlgn="b"/>
                      <a:endParaRPr lang="en-US" sz="1100" b="1" i="0" u="none" strike="noStrike" dirty="0">
                        <a:solidFill>
                          <a:srgbClr val="FFFFFF"/>
                        </a:solidFill>
                        <a:latin typeface="Arial"/>
                      </a:endParaRPr>
                    </a:p>
                  </a:txBody>
                  <a:tcPr marL="0" marR="0" marT="0" marB="0" anchor="b">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1F49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100" b="1" i="0" u="none" strike="noStrike" dirty="0">
                        <a:solidFill>
                          <a:srgbClr val="FFFFFF"/>
                        </a:solidFill>
                        <a:latin typeface="Arial"/>
                      </a:endParaRPr>
                    </a:p>
                  </a:txBody>
                  <a:tcPr marL="0" marR="0" marT="0" marB="0" anchor="b">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1F497D"/>
                    </a:solidFill>
                  </a:tcPr>
                </a:tc>
                <a:tc hMerge="1">
                  <a:txBody>
                    <a:bodyPr/>
                    <a:lstStyle/>
                    <a:p>
                      <a:endParaRPr lang="en-US"/>
                    </a:p>
                  </a:txBody>
                  <a:tcPr/>
                </a:tc>
                <a:extLst>
                  <a:ext uri="{0D108BD9-81ED-4DB2-BD59-A6C34878D82A}">
                    <a16:rowId xmlns:a16="http://schemas.microsoft.com/office/drawing/2014/main" xmlns="" val="10000"/>
                  </a:ext>
                </a:extLst>
              </a:tr>
              <a:tr h="744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latin typeface="+mn-lt"/>
                          <a:ea typeface="+mn-ea"/>
                          <a:cs typeface="+mn-cs"/>
                        </a:rPr>
                        <a:t>(US$m) </a:t>
                      </a:r>
                    </a:p>
                  </a:txBody>
                  <a:tcPr marL="4572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7E6E6"/>
                    </a:solidFill>
                  </a:tcPr>
                </a:tc>
                <a:tc>
                  <a:txBody>
                    <a:bodyPr/>
                    <a:lstStyle/>
                    <a:p>
                      <a:pPr marL="0" algn="ctr" defTabSz="914400" rtl="0" eaLnBrk="1" fontAlgn="b" latinLnBrk="0" hangingPunct="1"/>
                      <a:r>
                        <a:rPr lang="en-US" sz="1200" b="1" i="0" u="none" strike="noStrike" kern="1200" dirty="0">
                          <a:solidFill>
                            <a:srgbClr val="000000"/>
                          </a:solidFill>
                          <a:latin typeface="+mn-lt"/>
                          <a:ea typeface="+mn-ea"/>
                          <a:cs typeface="+mn-cs"/>
                        </a:rPr>
                        <a:t>EV</a:t>
                      </a:r>
                    </a:p>
                  </a:txBody>
                  <a:tcPr marL="0" marR="0" marT="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7E6E6"/>
                    </a:solidFill>
                  </a:tcPr>
                </a:tc>
                <a:tc>
                  <a:txBody>
                    <a:bodyPr/>
                    <a:lstStyle/>
                    <a:p>
                      <a:pPr marL="0" algn="ctr" defTabSz="914400" rtl="0" eaLnBrk="1" fontAlgn="b" latinLnBrk="0" hangingPunct="1"/>
                      <a:r>
                        <a:rPr lang="en-US" sz="1200" b="1" i="0" u="none" strike="noStrike" kern="1200" dirty="0">
                          <a:solidFill>
                            <a:srgbClr val="000000"/>
                          </a:solidFill>
                          <a:latin typeface="+mn-lt"/>
                          <a:ea typeface="+mn-ea"/>
                          <a:cs typeface="+mn-cs"/>
                        </a:rPr>
                        <a:t>Market Cap</a:t>
                      </a:r>
                    </a:p>
                  </a:txBody>
                  <a:tcPr marL="0" marR="0" marT="0" marB="0" anchor="ctr">
                    <a:lnL>
                      <a:noFill/>
                    </a:lnL>
                    <a:lnR>
                      <a:noFill/>
                    </a:lnR>
                    <a:lnT>
                      <a:noFill/>
                    </a:lnT>
                    <a:lnB>
                      <a:noFill/>
                    </a:lnB>
                    <a:lnTlToBr w="12700" cmpd="sng">
                      <a:noFill/>
                      <a:prstDash val="solid"/>
                    </a:lnTlToBr>
                    <a:lnBlToTr w="12700" cmpd="sng">
                      <a:noFill/>
                      <a:prstDash val="solid"/>
                    </a:lnBlToTr>
                    <a:solidFill>
                      <a:srgbClr val="E7E6E6"/>
                    </a:solidFill>
                  </a:tcPr>
                </a:tc>
                <a:tc>
                  <a:txBody>
                    <a:bodyPr/>
                    <a:lstStyle/>
                    <a:p>
                      <a:pPr marL="0" algn="ctr" defTabSz="914400" rtl="0" eaLnBrk="1" fontAlgn="b" latinLnBrk="0" hangingPunct="1"/>
                      <a:r>
                        <a:rPr lang="en-US" sz="1200" b="1" i="0" u="none" strike="noStrike" kern="1200" dirty="0">
                          <a:solidFill>
                            <a:srgbClr val="000000"/>
                          </a:solidFill>
                          <a:latin typeface="+mn-lt"/>
                          <a:ea typeface="+mn-ea"/>
                          <a:cs typeface="+mn-cs"/>
                        </a:rPr>
                        <a:t>Debt</a:t>
                      </a:r>
                    </a:p>
                  </a:txBody>
                  <a:tcPr marL="0" marR="0" marT="0" marB="0" anchor="ctr">
                    <a:lnL>
                      <a:noFill/>
                    </a:lnL>
                    <a:lnR>
                      <a:noFill/>
                    </a:lnR>
                    <a:lnT>
                      <a:noFill/>
                    </a:lnT>
                    <a:lnB>
                      <a:noFill/>
                    </a:lnB>
                    <a:lnTlToBr w="12700" cmpd="sng">
                      <a:noFill/>
                      <a:prstDash val="solid"/>
                    </a:lnTlToBr>
                    <a:lnBlToTr w="12700" cmpd="sng">
                      <a:noFill/>
                      <a:prstDash val="solid"/>
                    </a:lnBlToTr>
                    <a:solidFill>
                      <a:srgbClr val="E7E6E6"/>
                    </a:solidFill>
                  </a:tcPr>
                </a:tc>
                <a:tc>
                  <a:txBody>
                    <a:bodyPr/>
                    <a:lstStyle/>
                    <a:p>
                      <a:pPr marL="0" algn="ctr" defTabSz="914400" rtl="0" eaLnBrk="1" fontAlgn="b" latinLnBrk="0" hangingPunct="1"/>
                      <a:r>
                        <a:rPr lang="en-US" sz="1200" b="1" i="0" u="none" strike="noStrike" kern="1200" dirty="0">
                          <a:solidFill>
                            <a:srgbClr val="000000"/>
                          </a:solidFill>
                          <a:latin typeface="+mn-lt"/>
                          <a:ea typeface="+mn-ea"/>
                          <a:cs typeface="+mn-cs"/>
                        </a:rPr>
                        <a:t>Debt/EV</a:t>
                      </a:r>
                    </a:p>
                  </a:txBody>
                  <a:tcPr marL="0" marR="0" marT="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7E6E6"/>
                    </a:solidFill>
                  </a:tcPr>
                </a:tc>
                <a:tc>
                  <a:txBody>
                    <a:bodyPr/>
                    <a:lstStyle/>
                    <a:p>
                      <a:pPr marL="0" algn="ctr" defTabSz="914400" rtl="0" eaLnBrk="1" fontAlgn="b" latinLnBrk="0" hangingPunct="1"/>
                      <a:r>
                        <a:rPr lang="en-US" sz="1200" b="1" i="0" u="none" strike="noStrike" kern="1200" dirty="0">
                          <a:solidFill>
                            <a:srgbClr val="000000"/>
                          </a:solidFill>
                          <a:latin typeface="+mn-lt"/>
                          <a:ea typeface="+mn-ea"/>
                          <a:cs typeface="+mn-cs"/>
                        </a:rPr>
                        <a:t>EV/EBITDA (FY12)</a:t>
                      </a:r>
                    </a:p>
                  </a:txBody>
                  <a:tcPr marL="0" marR="0" marT="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7E6E6"/>
                    </a:solidFill>
                  </a:tcPr>
                </a:tc>
                <a:tc>
                  <a:txBody>
                    <a:bodyPr/>
                    <a:lstStyle/>
                    <a:p>
                      <a:pPr marL="0" algn="ctr" defTabSz="914400" rtl="0" eaLnBrk="1" fontAlgn="b" latinLnBrk="0" hangingPunct="1"/>
                      <a:r>
                        <a:rPr lang="en-US" sz="1200" b="1" i="0" u="none" strike="noStrike" kern="1200" dirty="0">
                          <a:solidFill>
                            <a:srgbClr val="000000"/>
                          </a:solidFill>
                          <a:latin typeface="+mn-lt"/>
                          <a:ea typeface="+mn-ea"/>
                          <a:cs typeface="+mn-cs"/>
                        </a:rPr>
                        <a:t>P/E (FY12)</a:t>
                      </a:r>
                    </a:p>
                  </a:txBody>
                  <a:tcPr marL="0" marR="0" marT="0" marB="0" anchor="ctr">
                    <a:lnL>
                      <a:noFill/>
                    </a:lnL>
                    <a:lnR>
                      <a:noFill/>
                    </a:lnR>
                    <a:lnT>
                      <a:noFill/>
                    </a:lnT>
                    <a:lnB>
                      <a:noFill/>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xmlns="" val="10001"/>
                  </a:ext>
                </a:extLst>
              </a:tr>
              <a:tr h="74400">
                <a:tc>
                  <a:txBody>
                    <a:bodyPr/>
                    <a:lstStyle/>
                    <a:p>
                      <a:pPr marL="0" algn="l" defTabSz="914400" rtl="0" eaLnBrk="1" fontAlgn="b" latinLnBrk="0" hangingPunct="1"/>
                      <a:r>
                        <a:rPr lang="en-US" sz="1200" b="1" i="0" u="none" strike="noStrike" kern="1200" dirty="0">
                          <a:solidFill>
                            <a:srgbClr val="000000"/>
                          </a:solidFill>
                          <a:latin typeface="+mn-lt"/>
                          <a:ea typeface="+mn-ea"/>
                          <a:cs typeface="+mn-cs"/>
                        </a:rPr>
                        <a:t>MGM</a:t>
                      </a:r>
                    </a:p>
                  </a:txBody>
                  <a:tcPr marL="4572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1200" b="0" i="0" u="none" strike="noStrike" kern="1200" dirty="0">
                          <a:solidFill>
                            <a:srgbClr val="000000"/>
                          </a:solidFill>
                          <a:latin typeface="+mn-lt"/>
                          <a:ea typeface="+mn-ea"/>
                          <a:cs typeface="+mn-cs"/>
                        </a:rPr>
                        <a:t>$21,158</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1200" b="0" i="0" u="none" strike="noStrike" kern="1200" dirty="0">
                          <a:solidFill>
                            <a:srgbClr val="000000"/>
                          </a:solidFill>
                          <a:latin typeface="+mn-lt"/>
                          <a:ea typeface="+mn-ea"/>
                          <a:cs typeface="+mn-cs"/>
                        </a:rPr>
                        <a:t>$6,183</a:t>
                      </a: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1200" b="0" i="0" u="none" strike="noStrike" kern="1200" dirty="0">
                          <a:solidFill>
                            <a:srgbClr val="000000"/>
                          </a:solidFill>
                          <a:latin typeface="+mn-lt"/>
                          <a:ea typeface="+mn-ea"/>
                          <a:cs typeface="+mn-cs"/>
                        </a:rPr>
                        <a:t>$13,367 </a:t>
                      </a: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1200" b="0" i="0" u="none" strike="noStrike" kern="1200" dirty="0">
                          <a:solidFill>
                            <a:srgbClr val="000000"/>
                          </a:solidFill>
                          <a:latin typeface="+mn-lt"/>
                          <a:ea typeface="+mn-ea"/>
                          <a:cs typeface="+mn-cs"/>
                        </a:rPr>
                        <a:t>63.2%</a:t>
                      </a:r>
                    </a:p>
                  </a:txBody>
                  <a:tcPr marL="0" marR="0"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1200" b="0" i="0" u="none" strike="noStrike" kern="1200" dirty="0">
                          <a:solidFill>
                            <a:srgbClr val="000000"/>
                          </a:solidFill>
                          <a:latin typeface="+mn-lt"/>
                          <a:ea typeface="+mn-ea"/>
                          <a:cs typeface="+mn-cs"/>
                        </a:rPr>
                        <a:t>11.4x</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1200" b="0" i="0" u="none" strike="noStrike" kern="1200" dirty="0">
                          <a:solidFill>
                            <a:srgbClr val="000000"/>
                          </a:solidFill>
                          <a:latin typeface="+mn-lt"/>
                          <a:ea typeface="+mn-ea"/>
                          <a:cs typeface="+mn-cs"/>
                        </a:rPr>
                        <a:t>N/A </a:t>
                      </a: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74400">
                <a:tc>
                  <a:txBody>
                    <a:bodyPr/>
                    <a:lstStyle/>
                    <a:p>
                      <a:pPr marL="0" algn="l" defTabSz="914400" rtl="0" eaLnBrk="1" fontAlgn="b" latinLnBrk="0" hangingPunct="1"/>
                      <a:r>
                        <a:rPr lang="en-US" sz="1200" b="1" i="0" u="none" strike="noStrike" kern="1200" dirty="0">
                          <a:solidFill>
                            <a:srgbClr val="000000"/>
                          </a:solidFill>
                          <a:latin typeface="+mn-lt"/>
                          <a:ea typeface="+mn-ea"/>
                          <a:cs typeface="+mn-cs"/>
                        </a:rPr>
                        <a:t>LVS</a:t>
                      </a:r>
                    </a:p>
                  </a:txBody>
                  <a:tcPr marL="4572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1200" b="0" i="0" u="none" strike="noStrike" kern="1200" dirty="0">
                          <a:solidFill>
                            <a:srgbClr val="000000"/>
                          </a:solidFill>
                          <a:latin typeface="+mn-lt"/>
                          <a:ea typeface="+mn-ea"/>
                          <a:cs typeface="+mn-cs"/>
                        </a:rPr>
                        <a:t>$48,273 </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1200" b="0" i="0" u="none" strike="noStrike" kern="1200" dirty="0">
                          <a:solidFill>
                            <a:srgbClr val="000000"/>
                          </a:solidFill>
                          <a:latin typeface="+mn-lt"/>
                          <a:ea typeface="+mn-ea"/>
                          <a:cs typeface="+mn-cs"/>
                        </a:rPr>
                        <a:t>$33,753 </a:t>
                      </a: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1200" b="0" i="0" u="none" strike="noStrike" kern="1200" dirty="0">
                          <a:solidFill>
                            <a:srgbClr val="000000"/>
                          </a:solidFill>
                          <a:latin typeface="+mn-lt"/>
                          <a:ea typeface="+mn-ea"/>
                          <a:cs typeface="+mn-cs"/>
                        </a:rPr>
                        <a:t>$9,374  </a:t>
                      </a: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1200" b="0" i="0" u="none" strike="noStrike" kern="1200" dirty="0">
                          <a:solidFill>
                            <a:srgbClr val="000000"/>
                          </a:solidFill>
                          <a:latin typeface="+mn-lt"/>
                          <a:ea typeface="+mn-ea"/>
                          <a:cs typeface="+mn-cs"/>
                        </a:rPr>
                        <a:t>19.4%</a:t>
                      </a:r>
                    </a:p>
                  </a:txBody>
                  <a:tcPr marL="0" marR="0"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1200" b="0" i="0" u="none" strike="noStrike" kern="1200" dirty="0">
                          <a:solidFill>
                            <a:srgbClr val="000000"/>
                          </a:solidFill>
                          <a:latin typeface="+mn-lt"/>
                          <a:ea typeface="+mn-ea"/>
                          <a:cs typeface="+mn-cs"/>
                        </a:rPr>
                        <a:t>13.0x</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1200" b="0" i="0" u="none" strike="noStrike" kern="1200" dirty="0">
                          <a:solidFill>
                            <a:srgbClr val="000000"/>
                          </a:solidFill>
                          <a:latin typeface="+mn-lt"/>
                          <a:ea typeface="+mn-ea"/>
                          <a:cs typeface="+mn-cs"/>
                        </a:rPr>
                        <a:t> 18.0x</a:t>
                      </a: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74400">
                <a:tc>
                  <a:txBody>
                    <a:bodyPr/>
                    <a:lstStyle/>
                    <a:p>
                      <a:pPr marL="0" algn="l" defTabSz="914400" rtl="0" eaLnBrk="1" fontAlgn="b" latinLnBrk="0" hangingPunct="1"/>
                      <a:r>
                        <a:rPr lang="en-US" sz="1200" b="1" i="0" u="none" strike="noStrike" kern="1200" dirty="0">
                          <a:solidFill>
                            <a:srgbClr val="000000"/>
                          </a:solidFill>
                          <a:latin typeface="+mn-lt"/>
                          <a:ea typeface="+mn-ea"/>
                          <a:cs typeface="+mn-cs"/>
                        </a:rPr>
                        <a:t>WYNN</a:t>
                      </a:r>
                    </a:p>
                  </a:txBody>
                  <a:tcPr marL="4572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1200" b="0" i="0" u="none" strike="noStrike" kern="1200" dirty="0">
                          <a:solidFill>
                            <a:srgbClr val="000000"/>
                          </a:solidFill>
                          <a:latin typeface="+mn-lt"/>
                          <a:ea typeface="+mn-ea"/>
                          <a:cs typeface="+mn-cs"/>
                        </a:rPr>
                        <a:t>$18,662 </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1200" b="0" i="0" u="none" strike="noStrike" kern="1200" dirty="0">
                          <a:solidFill>
                            <a:srgbClr val="000000"/>
                          </a:solidFill>
                          <a:latin typeface="+mn-lt"/>
                          <a:ea typeface="+mn-ea"/>
                          <a:cs typeface="+mn-cs"/>
                        </a:rPr>
                        <a:t>$11,547</a:t>
                      </a: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1200" b="0" i="0" u="none" strike="noStrike" kern="1200" dirty="0">
                          <a:solidFill>
                            <a:srgbClr val="000000"/>
                          </a:solidFill>
                          <a:latin typeface="+mn-lt"/>
                          <a:ea typeface="+mn-ea"/>
                          <a:cs typeface="+mn-cs"/>
                        </a:rPr>
                        <a:t>$5,458 </a:t>
                      </a: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1200" b="0" i="0" u="none" strike="noStrike" kern="1200" dirty="0">
                          <a:solidFill>
                            <a:srgbClr val="000000"/>
                          </a:solidFill>
                          <a:latin typeface="+mn-lt"/>
                          <a:ea typeface="+mn-ea"/>
                          <a:cs typeface="+mn-cs"/>
                        </a:rPr>
                        <a:t>29.2%</a:t>
                      </a:r>
                    </a:p>
                  </a:txBody>
                  <a:tcPr marL="0" marR="0"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1200" b="0" i="0" u="none" strike="noStrike" kern="1200" dirty="0">
                          <a:solidFill>
                            <a:srgbClr val="000000"/>
                          </a:solidFill>
                          <a:latin typeface="+mn-lt"/>
                          <a:ea typeface="+mn-ea"/>
                          <a:cs typeface="+mn-cs"/>
                        </a:rPr>
                        <a:t>12.6x</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1200" b="0" i="0" u="none" strike="noStrike" kern="1200" dirty="0">
                          <a:solidFill>
                            <a:srgbClr val="000000"/>
                          </a:solidFill>
                          <a:latin typeface="+mn-lt"/>
                          <a:ea typeface="+mn-ea"/>
                          <a:cs typeface="+mn-cs"/>
                        </a:rPr>
                        <a:t> 20.5x</a:t>
                      </a: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74400">
                <a:tc>
                  <a:txBody>
                    <a:bodyPr/>
                    <a:lstStyle/>
                    <a:p>
                      <a:pPr marL="0" algn="l" defTabSz="914400" rtl="0" eaLnBrk="1" fontAlgn="b" latinLnBrk="0" hangingPunct="1"/>
                      <a:r>
                        <a:rPr lang="en-US" sz="1200" b="1" i="0" u="none" strike="noStrike" kern="1200" dirty="0">
                          <a:solidFill>
                            <a:srgbClr val="000000"/>
                          </a:solidFill>
                          <a:latin typeface="+mn-lt"/>
                          <a:ea typeface="+mn-ea"/>
                          <a:cs typeface="+mn-cs"/>
                        </a:rPr>
                        <a:t>CZR</a:t>
                      </a:r>
                    </a:p>
                  </a:txBody>
                  <a:tcPr marL="4572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1200" b="0" i="0" u="none" strike="noStrike" kern="1200" dirty="0">
                          <a:solidFill>
                            <a:srgbClr val="000000"/>
                          </a:solidFill>
                          <a:latin typeface="+mn-lt"/>
                          <a:ea typeface="+mn-ea"/>
                          <a:cs typeface="+mn-cs"/>
                        </a:rPr>
                        <a:t>$20,169</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1200" b="0" i="0" u="none" strike="noStrike" kern="1200" dirty="0">
                          <a:solidFill>
                            <a:srgbClr val="000000"/>
                          </a:solidFill>
                          <a:latin typeface="+mn-lt"/>
                          <a:ea typeface="+mn-ea"/>
                          <a:cs typeface="+mn-cs"/>
                        </a:rPr>
                        <a:t>$781</a:t>
                      </a: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1200" b="0" i="0" u="none" strike="noStrike" kern="1200" dirty="0">
                          <a:solidFill>
                            <a:srgbClr val="000000"/>
                          </a:solidFill>
                          <a:latin typeface="+mn-lt"/>
                          <a:ea typeface="+mn-ea"/>
                          <a:cs typeface="+mn-cs"/>
                        </a:rPr>
                        <a:t>$20,297 </a:t>
                      </a: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1200" b="0" i="0" u="none" strike="noStrike" kern="1200" dirty="0">
                          <a:solidFill>
                            <a:srgbClr val="000000"/>
                          </a:solidFill>
                          <a:latin typeface="+mn-lt"/>
                          <a:ea typeface="+mn-ea"/>
                          <a:cs typeface="+mn-cs"/>
                        </a:rPr>
                        <a:t>100.6%</a:t>
                      </a:r>
                    </a:p>
                  </a:txBody>
                  <a:tcPr marL="0" marR="0"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1200" b="0" i="0" u="none" strike="noStrike" kern="1200" dirty="0">
                          <a:solidFill>
                            <a:srgbClr val="000000"/>
                          </a:solidFill>
                          <a:latin typeface="+mn-lt"/>
                          <a:ea typeface="+mn-ea"/>
                          <a:cs typeface="+mn-cs"/>
                        </a:rPr>
                        <a:t>10.0x</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latin typeface="+mn-lt"/>
                          <a:ea typeface="+mn-ea"/>
                          <a:cs typeface="+mn-cs"/>
                        </a:rPr>
                        <a:t>N/A </a:t>
                      </a: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183697561"/>
                  </a:ext>
                </a:extLst>
              </a:tr>
            </a:tbl>
          </a:graphicData>
        </a:graphic>
      </p:graphicFrame>
      <p:sp>
        <p:nvSpPr>
          <p:cNvPr id="25" name="Title 1">
            <a:extLst>
              <a:ext uri="{FF2B5EF4-FFF2-40B4-BE49-F238E27FC236}">
                <a16:creationId xmlns:a16="http://schemas.microsoft.com/office/drawing/2014/main" xmlns="" id="{4BE4E60A-1E14-46C1-AB3E-A11832521DF9}"/>
              </a:ext>
            </a:extLst>
          </p:cNvPr>
          <p:cNvSpPr txBox="1">
            <a:spLocks/>
          </p:cNvSpPr>
          <p:nvPr/>
        </p:nvSpPr>
        <p:spPr bwMode="auto">
          <a:xfrm>
            <a:off x="219075" y="254000"/>
            <a:ext cx="8645525" cy="603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bg1"/>
                </a:solidFill>
                <a:latin typeface="+mj-lt"/>
                <a:ea typeface="+mj-ea"/>
                <a:cs typeface="+mj-cs"/>
              </a:defRPr>
            </a:lvl1pPr>
            <a:lvl2pPr algn="r" rtl="0" eaLnBrk="0" fontAlgn="base" hangingPunct="0">
              <a:spcBef>
                <a:spcPct val="0"/>
              </a:spcBef>
              <a:spcAft>
                <a:spcPct val="0"/>
              </a:spcAft>
              <a:defRPr sz="2800">
                <a:solidFill>
                  <a:schemeClr val="bg1"/>
                </a:solidFill>
                <a:latin typeface="HelveticaNeue LT 45 Lt" pitchFamily="34" charset="0"/>
                <a:cs typeface="Arial" charset="0"/>
              </a:defRPr>
            </a:lvl2pPr>
            <a:lvl3pPr algn="r" rtl="0" eaLnBrk="0" fontAlgn="base" hangingPunct="0">
              <a:spcBef>
                <a:spcPct val="0"/>
              </a:spcBef>
              <a:spcAft>
                <a:spcPct val="0"/>
              </a:spcAft>
              <a:defRPr sz="2800">
                <a:solidFill>
                  <a:schemeClr val="bg1"/>
                </a:solidFill>
                <a:latin typeface="HelveticaNeue LT 45 Lt" pitchFamily="34" charset="0"/>
                <a:cs typeface="Arial" charset="0"/>
              </a:defRPr>
            </a:lvl3pPr>
            <a:lvl4pPr algn="r" rtl="0" eaLnBrk="0" fontAlgn="base" hangingPunct="0">
              <a:spcBef>
                <a:spcPct val="0"/>
              </a:spcBef>
              <a:spcAft>
                <a:spcPct val="0"/>
              </a:spcAft>
              <a:defRPr sz="2800">
                <a:solidFill>
                  <a:schemeClr val="bg1"/>
                </a:solidFill>
                <a:latin typeface="HelveticaNeue LT 45 Lt" pitchFamily="34" charset="0"/>
                <a:cs typeface="Arial" charset="0"/>
              </a:defRPr>
            </a:lvl4pPr>
            <a:lvl5pPr algn="r" rtl="0" eaLnBrk="0" fontAlgn="base" hangingPunct="0">
              <a:spcBef>
                <a:spcPct val="0"/>
              </a:spcBef>
              <a:spcAft>
                <a:spcPct val="0"/>
              </a:spcAft>
              <a:defRPr sz="2800">
                <a:solidFill>
                  <a:schemeClr val="bg1"/>
                </a:solidFill>
                <a:latin typeface="HelveticaNeue LT 45 Lt" pitchFamily="34" charset="0"/>
                <a:cs typeface="Arial" charset="0"/>
              </a:defRPr>
            </a:lvl5pPr>
            <a:lvl6pPr marL="457200" algn="r" rtl="0" fontAlgn="base">
              <a:spcBef>
                <a:spcPct val="0"/>
              </a:spcBef>
              <a:spcAft>
                <a:spcPct val="0"/>
              </a:spcAft>
              <a:defRPr sz="2800">
                <a:solidFill>
                  <a:schemeClr val="bg1"/>
                </a:solidFill>
                <a:latin typeface="HelveticaNeue LT 45 Lt" pitchFamily="34" charset="0"/>
                <a:cs typeface="Arial" charset="0"/>
              </a:defRPr>
            </a:lvl6pPr>
            <a:lvl7pPr marL="914400" algn="r" rtl="0" fontAlgn="base">
              <a:spcBef>
                <a:spcPct val="0"/>
              </a:spcBef>
              <a:spcAft>
                <a:spcPct val="0"/>
              </a:spcAft>
              <a:defRPr sz="2800">
                <a:solidFill>
                  <a:schemeClr val="bg1"/>
                </a:solidFill>
                <a:latin typeface="HelveticaNeue LT 45 Lt" pitchFamily="34" charset="0"/>
                <a:cs typeface="Arial" charset="0"/>
              </a:defRPr>
            </a:lvl7pPr>
            <a:lvl8pPr marL="1371600" algn="r" rtl="0" fontAlgn="base">
              <a:spcBef>
                <a:spcPct val="0"/>
              </a:spcBef>
              <a:spcAft>
                <a:spcPct val="0"/>
              </a:spcAft>
              <a:defRPr sz="2800">
                <a:solidFill>
                  <a:schemeClr val="bg1"/>
                </a:solidFill>
                <a:latin typeface="HelveticaNeue LT 45 Lt" pitchFamily="34" charset="0"/>
                <a:cs typeface="Arial" charset="0"/>
              </a:defRPr>
            </a:lvl8pPr>
            <a:lvl9pPr marL="1828800" algn="r" rtl="0" fontAlgn="base">
              <a:spcBef>
                <a:spcPct val="0"/>
              </a:spcBef>
              <a:spcAft>
                <a:spcPct val="0"/>
              </a:spcAft>
              <a:defRPr sz="2800">
                <a:solidFill>
                  <a:schemeClr val="bg1"/>
                </a:solidFill>
                <a:latin typeface="HelveticaNeue LT 45 Lt" pitchFamily="34" charset="0"/>
                <a:cs typeface="Arial" charset="0"/>
              </a:defRPr>
            </a:lvl9pPr>
          </a:lstStyle>
          <a:p>
            <a:pPr defTabSz="914400"/>
            <a:r>
              <a:rPr lang="en-CA" kern="0" dirty="0">
                <a:solidFill>
                  <a:srgbClr val="FFFFFF"/>
                </a:solidFill>
              </a:rPr>
              <a:t>Major Players (Gaming)</a:t>
            </a:r>
            <a:endParaRPr lang="en-CA" kern="0" dirty="0"/>
          </a:p>
        </p:txBody>
      </p:sp>
    </p:spTree>
    <p:extLst>
      <p:ext uri="{BB962C8B-B14F-4D97-AF65-F5344CB8AC3E}">
        <p14:creationId xmlns:p14="http://schemas.microsoft.com/office/powerpoint/2010/main" val="2991821543"/>
      </p:ext>
    </p:extLst>
  </p:cSld>
  <p:clrMapOvr>
    <a:masterClrMapping/>
  </p:clrMapOvr>
</p:sld>
</file>

<file path=ppt/theme/theme1.xml><?xml version="1.0" encoding="utf-8"?>
<a:theme xmlns:a="http://schemas.openxmlformats.org/drawingml/2006/main" name="2_NIBC 2013 Template">
  <a:themeElements>
    <a:clrScheme name="Custom 1">
      <a:dk1>
        <a:srgbClr val="000000"/>
      </a:dk1>
      <a:lt1>
        <a:srgbClr val="FFFFFF"/>
      </a:lt1>
      <a:dk2>
        <a:srgbClr val="660F1E"/>
      </a:dk2>
      <a:lt2>
        <a:srgbClr val="C5D1D7"/>
      </a:lt2>
      <a:accent1>
        <a:srgbClr val="736B4B"/>
      </a:accent1>
      <a:accent2>
        <a:srgbClr val="B3A674"/>
      </a:accent2>
      <a:accent3>
        <a:srgbClr val="FFFFFF"/>
      </a:accent3>
      <a:accent4>
        <a:srgbClr val="000000"/>
      </a:accent4>
      <a:accent5>
        <a:srgbClr val="BCBAB1"/>
      </a:accent5>
      <a:accent6>
        <a:srgbClr val="A29668"/>
      </a:accent6>
      <a:hlink>
        <a:srgbClr val="2A363C"/>
      </a:hlink>
      <a:folHlink>
        <a:srgbClr val="546D79"/>
      </a:folHlink>
    </a:clrScheme>
    <a:fontScheme name="Custom Design">
      <a:majorFont>
        <a:latin typeface="HelveticaNeue LT 45 Lt"/>
        <a:ea typeface=""/>
        <a:cs typeface="Arial"/>
      </a:majorFont>
      <a:minorFont>
        <a:latin typeface="Helvetic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Custom Design 1">
        <a:dk1>
          <a:srgbClr val="000000"/>
        </a:dk1>
        <a:lt1>
          <a:srgbClr val="FFFFFF"/>
        </a:lt1>
        <a:dk2>
          <a:srgbClr val="002F2F"/>
        </a:dk2>
        <a:lt2>
          <a:srgbClr val="C5D1D7"/>
        </a:lt2>
        <a:accent1>
          <a:srgbClr val="046380"/>
        </a:accent1>
        <a:accent2>
          <a:srgbClr val="A7A37E"/>
        </a:accent2>
        <a:accent3>
          <a:srgbClr val="FFFFFF"/>
        </a:accent3>
        <a:accent4>
          <a:srgbClr val="000000"/>
        </a:accent4>
        <a:accent5>
          <a:srgbClr val="AAB7C0"/>
        </a:accent5>
        <a:accent6>
          <a:srgbClr val="979372"/>
        </a:accent6>
        <a:hlink>
          <a:srgbClr val="E6E2AF"/>
        </a:hlink>
        <a:folHlink>
          <a:srgbClr val="EFECCA"/>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5F4A05"/>
        </a:dk2>
        <a:lt2>
          <a:srgbClr val="C5D1D7"/>
        </a:lt2>
        <a:accent1>
          <a:srgbClr val="928E16"/>
        </a:accent1>
        <a:accent2>
          <a:srgbClr val="C5C259"/>
        </a:accent2>
        <a:accent3>
          <a:srgbClr val="FFFFFF"/>
        </a:accent3>
        <a:accent4>
          <a:srgbClr val="000000"/>
        </a:accent4>
        <a:accent5>
          <a:srgbClr val="C7C6AB"/>
        </a:accent5>
        <a:accent6>
          <a:srgbClr val="B2B050"/>
        </a:accent6>
        <a:hlink>
          <a:srgbClr val="8A6A07"/>
        </a:hlink>
        <a:folHlink>
          <a:srgbClr val="AD944D"/>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1F4012"/>
        </a:dk2>
        <a:lt2>
          <a:srgbClr val="C5D1D7"/>
        </a:lt2>
        <a:accent1>
          <a:srgbClr val="2E621C"/>
        </a:accent1>
        <a:accent2>
          <a:srgbClr val="4A992B"/>
        </a:accent2>
        <a:accent3>
          <a:srgbClr val="FFFFFF"/>
        </a:accent3>
        <a:accent4>
          <a:srgbClr val="000000"/>
        </a:accent4>
        <a:accent5>
          <a:srgbClr val="ADB7AB"/>
        </a:accent5>
        <a:accent6>
          <a:srgbClr val="428A26"/>
        </a:accent6>
        <a:hlink>
          <a:srgbClr val="7CE31F"/>
        </a:hlink>
        <a:folHlink>
          <a:srgbClr val="B0A929"/>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FFFFFF"/>
        </a:lt1>
        <a:dk2>
          <a:srgbClr val="660F1E"/>
        </a:dk2>
        <a:lt2>
          <a:srgbClr val="C5D1D7"/>
        </a:lt2>
        <a:accent1>
          <a:srgbClr val="736B4B"/>
        </a:accent1>
        <a:accent2>
          <a:srgbClr val="B3A674"/>
        </a:accent2>
        <a:accent3>
          <a:srgbClr val="FFFFFF"/>
        </a:accent3>
        <a:accent4>
          <a:srgbClr val="000000"/>
        </a:accent4>
        <a:accent5>
          <a:srgbClr val="BCBAB1"/>
        </a:accent5>
        <a:accent6>
          <a:srgbClr val="A29668"/>
        </a:accent6>
        <a:hlink>
          <a:srgbClr val="9D1918"/>
        </a:hlink>
        <a:folHlink>
          <a:srgbClr val="D20F04"/>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FF"/>
        </a:lt1>
        <a:dk2>
          <a:srgbClr val="1B3540"/>
        </a:dk2>
        <a:lt2>
          <a:srgbClr val="C5D1D7"/>
        </a:lt2>
        <a:accent1>
          <a:srgbClr val="6BA6C1"/>
        </a:accent1>
        <a:accent2>
          <a:srgbClr val="B7D6E3"/>
        </a:accent2>
        <a:accent3>
          <a:srgbClr val="FFFFFF"/>
        </a:accent3>
        <a:accent4>
          <a:srgbClr val="000000"/>
        </a:accent4>
        <a:accent5>
          <a:srgbClr val="BAD0DD"/>
        </a:accent5>
        <a:accent6>
          <a:srgbClr val="A6C2CE"/>
        </a:accent6>
        <a:hlink>
          <a:srgbClr val="2B5566"/>
        </a:hlink>
        <a:folHlink>
          <a:srgbClr val="3E7B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Custom Design 4">
      <a:dk1>
        <a:srgbClr val="000000"/>
      </a:dk1>
      <a:lt1>
        <a:srgbClr val="FFFFFF"/>
      </a:lt1>
      <a:dk2>
        <a:srgbClr val="660F1E"/>
      </a:dk2>
      <a:lt2>
        <a:srgbClr val="C5D1D7"/>
      </a:lt2>
      <a:accent1>
        <a:srgbClr val="736B4B"/>
      </a:accent1>
      <a:accent2>
        <a:srgbClr val="B3A674"/>
      </a:accent2>
      <a:accent3>
        <a:srgbClr val="FFFFFF"/>
      </a:accent3>
      <a:accent4>
        <a:srgbClr val="000000"/>
      </a:accent4>
      <a:accent5>
        <a:srgbClr val="BCBAB1"/>
      </a:accent5>
      <a:accent6>
        <a:srgbClr val="A29668"/>
      </a:accent6>
      <a:hlink>
        <a:srgbClr val="9D1918"/>
      </a:hlink>
      <a:folHlink>
        <a:srgbClr val="D20F04"/>
      </a:folHlink>
    </a:clrScheme>
    <a:fontScheme name="Custom Design">
      <a:majorFont>
        <a:latin typeface="HelveticaNeue LT 45 Lt"/>
        <a:ea typeface=""/>
        <a:cs typeface="Arial"/>
      </a:majorFont>
      <a:minorFont>
        <a:latin typeface="Helvetic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Custom Design 1">
        <a:dk1>
          <a:srgbClr val="000000"/>
        </a:dk1>
        <a:lt1>
          <a:srgbClr val="FFFFFF"/>
        </a:lt1>
        <a:dk2>
          <a:srgbClr val="002F2F"/>
        </a:dk2>
        <a:lt2>
          <a:srgbClr val="C5D1D7"/>
        </a:lt2>
        <a:accent1>
          <a:srgbClr val="046380"/>
        </a:accent1>
        <a:accent2>
          <a:srgbClr val="A7A37E"/>
        </a:accent2>
        <a:accent3>
          <a:srgbClr val="FFFFFF"/>
        </a:accent3>
        <a:accent4>
          <a:srgbClr val="000000"/>
        </a:accent4>
        <a:accent5>
          <a:srgbClr val="AAB7C0"/>
        </a:accent5>
        <a:accent6>
          <a:srgbClr val="979372"/>
        </a:accent6>
        <a:hlink>
          <a:srgbClr val="E6E2AF"/>
        </a:hlink>
        <a:folHlink>
          <a:srgbClr val="EFECCA"/>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5F4A05"/>
        </a:dk2>
        <a:lt2>
          <a:srgbClr val="C5D1D7"/>
        </a:lt2>
        <a:accent1>
          <a:srgbClr val="928E16"/>
        </a:accent1>
        <a:accent2>
          <a:srgbClr val="C5C259"/>
        </a:accent2>
        <a:accent3>
          <a:srgbClr val="FFFFFF"/>
        </a:accent3>
        <a:accent4>
          <a:srgbClr val="000000"/>
        </a:accent4>
        <a:accent5>
          <a:srgbClr val="C7C6AB"/>
        </a:accent5>
        <a:accent6>
          <a:srgbClr val="B2B050"/>
        </a:accent6>
        <a:hlink>
          <a:srgbClr val="8A6A07"/>
        </a:hlink>
        <a:folHlink>
          <a:srgbClr val="AD944D"/>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1F4012"/>
        </a:dk2>
        <a:lt2>
          <a:srgbClr val="C5D1D7"/>
        </a:lt2>
        <a:accent1>
          <a:srgbClr val="2E621C"/>
        </a:accent1>
        <a:accent2>
          <a:srgbClr val="4A992B"/>
        </a:accent2>
        <a:accent3>
          <a:srgbClr val="FFFFFF"/>
        </a:accent3>
        <a:accent4>
          <a:srgbClr val="000000"/>
        </a:accent4>
        <a:accent5>
          <a:srgbClr val="ADB7AB"/>
        </a:accent5>
        <a:accent6>
          <a:srgbClr val="428A26"/>
        </a:accent6>
        <a:hlink>
          <a:srgbClr val="7CE31F"/>
        </a:hlink>
        <a:folHlink>
          <a:srgbClr val="B0A929"/>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FFFFFF"/>
        </a:lt1>
        <a:dk2>
          <a:srgbClr val="660F1E"/>
        </a:dk2>
        <a:lt2>
          <a:srgbClr val="C5D1D7"/>
        </a:lt2>
        <a:accent1>
          <a:srgbClr val="736B4B"/>
        </a:accent1>
        <a:accent2>
          <a:srgbClr val="B3A674"/>
        </a:accent2>
        <a:accent3>
          <a:srgbClr val="FFFFFF"/>
        </a:accent3>
        <a:accent4>
          <a:srgbClr val="000000"/>
        </a:accent4>
        <a:accent5>
          <a:srgbClr val="BCBAB1"/>
        </a:accent5>
        <a:accent6>
          <a:srgbClr val="A29668"/>
        </a:accent6>
        <a:hlink>
          <a:srgbClr val="9D1918"/>
        </a:hlink>
        <a:folHlink>
          <a:srgbClr val="D20F04"/>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FF"/>
        </a:lt1>
        <a:dk2>
          <a:srgbClr val="1B3540"/>
        </a:dk2>
        <a:lt2>
          <a:srgbClr val="C5D1D7"/>
        </a:lt2>
        <a:accent1>
          <a:srgbClr val="6BA6C1"/>
        </a:accent1>
        <a:accent2>
          <a:srgbClr val="B7D6E3"/>
        </a:accent2>
        <a:accent3>
          <a:srgbClr val="FFFFFF"/>
        </a:accent3>
        <a:accent4>
          <a:srgbClr val="000000"/>
        </a:accent4>
        <a:accent5>
          <a:srgbClr val="BAD0DD"/>
        </a:accent5>
        <a:accent6>
          <a:srgbClr val="A6C2CE"/>
        </a:accent6>
        <a:hlink>
          <a:srgbClr val="2B5566"/>
        </a:hlink>
        <a:folHlink>
          <a:srgbClr val="3E7B9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NIBC 2013 Template">
  <a:themeElements>
    <a:clrScheme name="Custom 1">
      <a:dk1>
        <a:srgbClr val="000000"/>
      </a:dk1>
      <a:lt1>
        <a:srgbClr val="FFFFFF"/>
      </a:lt1>
      <a:dk2>
        <a:srgbClr val="660F1E"/>
      </a:dk2>
      <a:lt2>
        <a:srgbClr val="C5D1D7"/>
      </a:lt2>
      <a:accent1>
        <a:srgbClr val="736B4B"/>
      </a:accent1>
      <a:accent2>
        <a:srgbClr val="B3A674"/>
      </a:accent2>
      <a:accent3>
        <a:srgbClr val="FFFFFF"/>
      </a:accent3>
      <a:accent4>
        <a:srgbClr val="000000"/>
      </a:accent4>
      <a:accent5>
        <a:srgbClr val="BCBAB1"/>
      </a:accent5>
      <a:accent6>
        <a:srgbClr val="A29668"/>
      </a:accent6>
      <a:hlink>
        <a:srgbClr val="2A363C"/>
      </a:hlink>
      <a:folHlink>
        <a:srgbClr val="546D79"/>
      </a:folHlink>
    </a:clrScheme>
    <a:fontScheme name="Custom Design">
      <a:majorFont>
        <a:latin typeface="HelveticaNeue LT 45 Lt"/>
        <a:ea typeface=""/>
        <a:cs typeface="Arial"/>
      </a:majorFont>
      <a:minorFont>
        <a:latin typeface="Helvetic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Custom Design 1">
        <a:dk1>
          <a:srgbClr val="000000"/>
        </a:dk1>
        <a:lt1>
          <a:srgbClr val="FFFFFF"/>
        </a:lt1>
        <a:dk2>
          <a:srgbClr val="002F2F"/>
        </a:dk2>
        <a:lt2>
          <a:srgbClr val="C5D1D7"/>
        </a:lt2>
        <a:accent1>
          <a:srgbClr val="046380"/>
        </a:accent1>
        <a:accent2>
          <a:srgbClr val="A7A37E"/>
        </a:accent2>
        <a:accent3>
          <a:srgbClr val="FFFFFF"/>
        </a:accent3>
        <a:accent4>
          <a:srgbClr val="000000"/>
        </a:accent4>
        <a:accent5>
          <a:srgbClr val="AAB7C0"/>
        </a:accent5>
        <a:accent6>
          <a:srgbClr val="979372"/>
        </a:accent6>
        <a:hlink>
          <a:srgbClr val="E6E2AF"/>
        </a:hlink>
        <a:folHlink>
          <a:srgbClr val="EFECCA"/>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5F4A05"/>
        </a:dk2>
        <a:lt2>
          <a:srgbClr val="C5D1D7"/>
        </a:lt2>
        <a:accent1>
          <a:srgbClr val="928E16"/>
        </a:accent1>
        <a:accent2>
          <a:srgbClr val="C5C259"/>
        </a:accent2>
        <a:accent3>
          <a:srgbClr val="FFFFFF"/>
        </a:accent3>
        <a:accent4>
          <a:srgbClr val="000000"/>
        </a:accent4>
        <a:accent5>
          <a:srgbClr val="C7C6AB"/>
        </a:accent5>
        <a:accent6>
          <a:srgbClr val="B2B050"/>
        </a:accent6>
        <a:hlink>
          <a:srgbClr val="8A6A07"/>
        </a:hlink>
        <a:folHlink>
          <a:srgbClr val="AD944D"/>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1F4012"/>
        </a:dk2>
        <a:lt2>
          <a:srgbClr val="C5D1D7"/>
        </a:lt2>
        <a:accent1>
          <a:srgbClr val="2E621C"/>
        </a:accent1>
        <a:accent2>
          <a:srgbClr val="4A992B"/>
        </a:accent2>
        <a:accent3>
          <a:srgbClr val="FFFFFF"/>
        </a:accent3>
        <a:accent4>
          <a:srgbClr val="000000"/>
        </a:accent4>
        <a:accent5>
          <a:srgbClr val="ADB7AB"/>
        </a:accent5>
        <a:accent6>
          <a:srgbClr val="428A26"/>
        </a:accent6>
        <a:hlink>
          <a:srgbClr val="7CE31F"/>
        </a:hlink>
        <a:folHlink>
          <a:srgbClr val="B0A929"/>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FFFFFF"/>
        </a:lt1>
        <a:dk2>
          <a:srgbClr val="660F1E"/>
        </a:dk2>
        <a:lt2>
          <a:srgbClr val="C5D1D7"/>
        </a:lt2>
        <a:accent1>
          <a:srgbClr val="736B4B"/>
        </a:accent1>
        <a:accent2>
          <a:srgbClr val="B3A674"/>
        </a:accent2>
        <a:accent3>
          <a:srgbClr val="FFFFFF"/>
        </a:accent3>
        <a:accent4>
          <a:srgbClr val="000000"/>
        </a:accent4>
        <a:accent5>
          <a:srgbClr val="BCBAB1"/>
        </a:accent5>
        <a:accent6>
          <a:srgbClr val="A29668"/>
        </a:accent6>
        <a:hlink>
          <a:srgbClr val="9D1918"/>
        </a:hlink>
        <a:folHlink>
          <a:srgbClr val="D20F04"/>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FF"/>
        </a:lt1>
        <a:dk2>
          <a:srgbClr val="1B3540"/>
        </a:dk2>
        <a:lt2>
          <a:srgbClr val="C5D1D7"/>
        </a:lt2>
        <a:accent1>
          <a:srgbClr val="6BA6C1"/>
        </a:accent1>
        <a:accent2>
          <a:srgbClr val="B7D6E3"/>
        </a:accent2>
        <a:accent3>
          <a:srgbClr val="FFFFFF"/>
        </a:accent3>
        <a:accent4>
          <a:srgbClr val="000000"/>
        </a:accent4>
        <a:accent5>
          <a:srgbClr val="BAD0DD"/>
        </a:accent5>
        <a:accent6>
          <a:srgbClr val="A6C2CE"/>
        </a:accent6>
        <a:hlink>
          <a:srgbClr val="2B5566"/>
        </a:hlink>
        <a:folHlink>
          <a:srgbClr val="3E7B9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NIBC 2013 Template">
  <a:themeElements>
    <a:clrScheme name="Custom 1">
      <a:dk1>
        <a:srgbClr val="000000"/>
      </a:dk1>
      <a:lt1>
        <a:srgbClr val="FFFFFF"/>
      </a:lt1>
      <a:dk2>
        <a:srgbClr val="660F1E"/>
      </a:dk2>
      <a:lt2>
        <a:srgbClr val="C5D1D7"/>
      </a:lt2>
      <a:accent1>
        <a:srgbClr val="736B4B"/>
      </a:accent1>
      <a:accent2>
        <a:srgbClr val="B3A674"/>
      </a:accent2>
      <a:accent3>
        <a:srgbClr val="FFFFFF"/>
      </a:accent3>
      <a:accent4>
        <a:srgbClr val="000000"/>
      </a:accent4>
      <a:accent5>
        <a:srgbClr val="BCBAB1"/>
      </a:accent5>
      <a:accent6>
        <a:srgbClr val="A29668"/>
      </a:accent6>
      <a:hlink>
        <a:srgbClr val="2A363C"/>
      </a:hlink>
      <a:folHlink>
        <a:srgbClr val="546D79"/>
      </a:folHlink>
    </a:clrScheme>
    <a:fontScheme name="Custom Design">
      <a:majorFont>
        <a:latin typeface="HelveticaNeue LT 45 Lt"/>
        <a:ea typeface=""/>
        <a:cs typeface="Arial"/>
      </a:majorFont>
      <a:minorFont>
        <a:latin typeface="Helvetic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Custom Design 1">
        <a:dk1>
          <a:srgbClr val="000000"/>
        </a:dk1>
        <a:lt1>
          <a:srgbClr val="FFFFFF"/>
        </a:lt1>
        <a:dk2>
          <a:srgbClr val="002F2F"/>
        </a:dk2>
        <a:lt2>
          <a:srgbClr val="C5D1D7"/>
        </a:lt2>
        <a:accent1>
          <a:srgbClr val="046380"/>
        </a:accent1>
        <a:accent2>
          <a:srgbClr val="A7A37E"/>
        </a:accent2>
        <a:accent3>
          <a:srgbClr val="FFFFFF"/>
        </a:accent3>
        <a:accent4>
          <a:srgbClr val="000000"/>
        </a:accent4>
        <a:accent5>
          <a:srgbClr val="AAB7C0"/>
        </a:accent5>
        <a:accent6>
          <a:srgbClr val="979372"/>
        </a:accent6>
        <a:hlink>
          <a:srgbClr val="E6E2AF"/>
        </a:hlink>
        <a:folHlink>
          <a:srgbClr val="EFECCA"/>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5F4A05"/>
        </a:dk2>
        <a:lt2>
          <a:srgbClr val="C5D1D7"/>
        </a:lt2>
        <a:accent1>
          <a:srgbClr val="928E16"/>
        </a:accent1>
        <a:accent2>
          <a:srgbClr val="C5C259"/>
        </a:accent2>
        <a:accent3>
          <a:srgbClr val="FFFFFF"/>
        </a:accent3>
        <a:accent4>
          <a:srgbClr val="000000"/>
        </a:accent4>
        <a:accent5>
          <a:srgbClr val="C7C6AB"/>
        </a:accent5>
        <a:accent6>
          <a:srgbClr val="B2B050"/>
        </a:accent6>
        <a:hlink>
          <a:srgbClr val="8A6A07"/>
        </a:hlink>
        <a:folHlink>
          <a:srgbClr val="AD944D"/>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1F4012"/>
        </a:dk2>
        <a:lt2>
          <a:srgbClr val="C5D1D7"/>
        </a:lt2>
        <a:accent1>
          <a:srgbClr val="2E621C"/>
        </a:accent1>
        <a:accent2>
          <a:srgbClr val="4A992B"/>
        </a:accent2>
        <a:accent3>
          <a:srgbClr val="FFFFFF"/>
        </a:accent3>
        <a:accent4>
          <a:srgbClr val="000000"/>
        </a:accent4>
        <a:accent5>
          <a:srgbClr val="ADB7AB"/>
        </a:accent5>
        <a:accent6>
          <a:srgbClr val="428A26"/>
        </a:accent6>
        <a:hlink>
          <a:srgbClr val="7CE31F"/>
        </a:hlink>
        <a:folHlink>
          <a:srgbClr val="B0A929"/>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FFFFFF"/>
        </a:lt1>
        <a:dk2>
          <a:srgbClr val="660F1E"/>
        </a:dk2>
        <a:lt2>
          <a:srgbClr val="C5D1D7"/>
        </a:lt2>
        <a:accent1>
          <a:srgbClr val="736B4B"/>
        </a:accent1>
        <a:accent2>
          <a:srgbClr val="B3A674"/>
        </a:accent2>
        <a:accent3>
          <a:srgbClr val="FFFFFF"/>
        </a:accent3>
        <a:accent4>
          <a:srgbClr val="000000"/>
        </a:accent4>
        <a:accent5>
          <a:srgbClr val="BCBAB1"/>
        </a:accent5>
        <a:accent6>
          <a:srgbClr val="A29668"/>
        </a:accent6>
        <a:hlink>
          <a:srgbClr val="9D1918"/>
        </a:hlink>
        <a:folHlink>
          <a:srgbClr val="D20F04"/>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FF"/>
        </a:lt1>
        <a:dk2>
          <a:srgbClr val="1B3540"/>
        </a:dk2>
        <a:lt2>
          <a:srgbClr val="C5D1D7"/>
        </a:lt2>
        <a:accent1>
          <a:srgbClr val="6BA6C1"/>
        </a:accent1>
        <a:accent2>
          <a:srgbClr val="B7D6E3"/>
        </a:accent2>
        <a:accent3>
          <a:srgbClr val="FFFFFF"/>
        </a:accent3>
        <a:accent4>
          <a:srgbClr val="000000"/>
        </a:accent4>
        <a:accent5>
          <a:srgbClr val="BAD0DD"/>
        </a:accent5>
        <a:accent6>
          <a:srgbClr val="A6C2CE"/>
        </a:accent6>
        <a:hlink>
          <a:srgbClr val="2B5566"/>
        </a:hlink>
        <a:folHlink>
          <a:srgbClr val="3E7B94"/>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186</TotalTime>
  <Words>280</Words>
  <PresentationFormat>On-screen Show (4:3)</PresentationFormat>
  <Paragraphs>95</Paragraphs>
  <Slides>1</Slides>
  <Notes>1</Notes>
  <HiddenSlides>0</HiddenSlides>
  <MMClips>0</MMClips>
  <ScaleCrop>false</ScaleCrop>
  <HeadingPairs>
    <vt:vector size="4" baseType="variant">
      <vt:variant>
        <vt:lpstr>Theme</vt:lpstr>
      </vt:variant>
      <vt:variant>
        <vt:i4>4</vt:i4>
      </vt:variant>
      <vt:variant>
        <vt:lpstr>Slide Titles</vt:lpstr>
      </vt:variant>
      <vt:variant>
        <vt:i4>1</vt:i4>
      </vt:variant>
    </vt:vector>
  </HeadingPairs>
  <TitlesOfParts>
    <vt:vector size="5" baseType="lpstr">
      <vt:lpstr>2_NIBC 2013 Template</vt:lpstr>
      <vt:lpstr>1_Custom Design</vt:lpstr>
      <vt:lpstr>1_NIBC 2013 Template</vt:lpstr>
      <vt:lpstr>3_NIBC 2013 Template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2017-06-29T19:38:58Z</cp:lastPrinted>
  <dcterms:created xsi:type="dcterms:W3CDTF">2017-06-28T23:24:24Z</dcterms:created>
  <dcterms:modified xsi:type="dcterms:W3CDTF">2017-07-18T21:41:10Z</dcterms:modified>
</cp:coreProperties>
</file>