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3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583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485933699150741"/>
          <c:y val="4.0021641693422351E-2"/>
          <c:w val="0.77424428045068761"/>
          <c:h val="0.72092093627984444"/>
        </c:manualLayout>
      </c:layout>
      <c:lineChart>
        <c:grouping val="standard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LGF</c:v>
                </c:pt>
              </c:strCache>
            </c:strRef>
          </c:tx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Sheet2!$A$3:$A$1261</c:f>
              <c:numCache>
                <c:formatCode>m/d/yyyy</c:formatCode>
                <c:ptCount val="1259"/>
                <c:pt idx="0">
                  <c:v>41548</c:v>
                </c:pt>
                <c:pt idx="1">
                  <c:v>41547</c:v>
                </c:pt>
                <c:pt idx="2">
                  <c:v>41544</c:v>
                </c:pt>
                <c:pt idx="3">
                  <c:v>41543</c:v>
                </c:pt>
                <c:pt idx="4">
                  <c:v>41542</c:v>
                </c:pt>
                <c:pt idx="5">
                  <c:v>41541</c:v>
                </c:pt>
                <c:pt idx="6">
                  <c:v>41540</c:v>
                </c:pt>
                <c:pt idx="7">
                  <c:v>41537</c:v>
                </c:pt>
                <c:pt idx="8">
                  <c:v>41536</c:v>
                </c:pt>
                <c:pt idx="9">
                  <c:v>41535</c:v>
                </c:pt>
                <c:pt idx="10">
                  <c:v>41534</c:v>
                </c:pt>
                <c:pt idx="11">
                  <c:v>41533</c:v>
                </c:pt>
                <c:pt idx="12">
                  <c:v>41530</c:v>
                </c:pt>
                <c:pt idx="13">
                  <c:v>41529</c:v>
                </c:pt>
                <c:pt idx="14">
                  <c:v>41528</c:v>
                </c:pt>
                <c:pt idx="15">
                  <c:v>41527</c:v>
                </c:pt>
                <c:pt idx="16">
                  <c:v>41526</c:v>
                </c:pt>
                <c:pt idx="17">
                  <c:v>41523</c:v>
                </c:pt>
                <c:pt idx="18">
                  <c:v>41522</c:v>
                </c:pt>
                <c:pt idx="19">
                  <c:v>41521</c:v>
                </c:pt>
                <c:pt idx="20">
                  <c:v>41520</c:v>
                </c:pt>
                <c:pt idx="21">
                  <c:v>41516</c:v>
                </c:pt>
                <c:pt idx="22">
                  <c:v>41515</c:v>
                </c:pt>
                <c:pt idx="23">
                  <c:v>41514</c:v>
                </c:pt>
                <c:pt idx="24">
                  <c:v>41513</c:v>
                </c:pt>
                <c:pt idx="25">
                  <c:v>41512</c:v>
                </c:pt>
                <c:pt idx="26">
                  <c:v>41509</c:v>
                </c:pt>
                <c:pt idx="27">
                  <c:v>41508</c:v>
                </c:pt>
                <c:pt idx="28">
                  <c:v>41507</c:v>
                </c:pt>
                <c:pt idx="29">
                  <c:v>41506</c:v>
                </c:pt>
                <c:pt idx="30">
                  <c:v>41505</c:v>
                </c:pt>
                <c:pt idx="31">
                  <c:v>41502</c:v>
                </c:pt>
                <c:pt idx="32">
                  <c:v>41501</c:v>
                </c:pt>
                <c:pt idx="33">
                  <c:v>41500</c:v>
                </c:pt>
                <c:pt idx="34">
                  <c:v>41499</c:v>
                </c:pt>
                <c:pt idx="35">
                  <c:v>41498</c:v>
                </c:pt>
                <c:pt idx="36">
                  <c:v>41495</c:v>
                </c:pt>
                <c:pt idx="37">
                  <c:v>41494</c:v>
                </c:pt>
                <c:pt idx="38">
                  <c:v>41493</c:v>
                </c:pt>
                <c:pt idx="39">
                  <c:v>41492</c:v>
                </c:pt>
                <c:pt idx="40">
                  <c:v>41491</c:v>
                </c:pt>
                <c:pt idx="41">
                  <c:v>41488</c:v>
                </c:pt>
                <c:pt idx="42">
                  <c:v>41487</c:v>
                </c:pt>
                <c:pt idx="43">
                  <c:v>41486</c:v>
                </c:pt>
                <c:pt idx="44">
                  <c:v>41485</c:v>
                </c:pt>
                <c:pt idx="45">
                  <c:v>41484</c:v>
                </c:pt>
                <c:pt idx="46">
                  <c:v>41481</c:v>
                </c:pt>
                <c:pt idx="47">
                  <c:v>41480</c:v>
                </c:pt>
                <c:pt idx="48">
                  <c:v>41479</c:v>
                </c:pt>
                <c:pt idx="49">
                  <c:v>41478</c:v>
                </c:pt>
                <c:pt idx="50">
                  <c:v>41477</c:v>
                </c:pt>
                <c:pt idx="51">
                  <c:v>41474</c:v>
                </c:pt>
                <c:pt idx="52">
                  <c:v>41473</c:v>
                </c:pt>
                <c:pt idx="53">
                  <c:v>41472</c:v>
                </c:pt>
                <c:pt idx="54">
                  <c:v>41471</c:v>
                </c:pt>
                <c:pt idx="55">
                  <c:v>41470</c:v>
                </c:pt>
                <c:pt idx="56">
                  <c:v>41467</c:v>
                </c:pt>
                <c:pt idx="57">
                  <c:v>41466</c:v>
                </c:pt>
                <c:pt idx="58">
                  <c:v>41465</c:v>
                </c:pt>
                <c:pt idx="59">
                  <c:v>41464</c:v>
                </c:pt>
                <c:pt idx="60">
                  <c:v>41463</c:v>
                </c:pt>
                <c:pt idx="61">
                  <c:v>41460</c:v>
                </c:pt>
                <c:pt idx="62">
                  <c:v>41458</c:v>
                </c:pt>
                <c:pt idx="63">
                  <c:v>41457</c:v>
                </c:pt>
                <c:pt idx="64">
                  <c:v>41456</c:v>
                </c:pt>
                <c:pt idx="65">
                  <c:v>41453</c:v>
                </c:pt>
                <c:pt idx="66">
                  <c:v>41452</c:v>
                </c:pt>
                <c:pt idx="67">
                  <c:v>41451</c:v>
                </c:pt>
                <c:pt idx="68">
                  <c:v>41450</c:v>
                </c:pt>
                <c:pt idx="69">
                  <c:v>41449</c:v>
                </c:pt>
                <c:pt idx="70">
                  <c:v>41446</c:v>
                </c:pt>
                <c:pt idx="71">
                  <c:v>41445</c:v>
                </c:pt>
                <c:pt idx="72">
                  <c:v>41444</c:v>
                </c:pt>
                <c:pt idx="73">
                  <c:v>41443</c:v>
                </c:pt>
                <c:pt idx="74">
                  <c:v>41442</c:v>
                </c:pt>
                <c:pt idx="75">
                  <c:v>41439</c:v>
                </c:pt>
                <c:pt idx="76">
                  <c:v>41438</c:v>
                </c:pt>
                <c:pt idx="77">
                  <c:v>41437</c:v>
                </c:pt>
                <c:pt idx="78">
                  <c:v>41436</c:v>
                </c:pt>
                <c:pt idx="79">
                  <c:v>41435</c:v>
                </c:pt>
                <c:pt idx="80">
                  <c:v>41432</c:v>
                </c:pt>
                <c:pt idx="81">
                  <c:v>41431</c:v>
                </c:pt>
                <c:pt idx="82">
                  <c:v>41430</c:v>
                </c:pt>
                <c:pt idx="83">
                  <c:v>41429</c:v>
                </c:pt>
                <c:pt idx="84">
                  <c:v>41428</c:v>
                </c:pt>
                <c:pt idx="85">
                  <c:v>41425</c:v>
                </c:pt>
                <c:pt idx="86">
                  <c:v>41424</c:v>
                </c:pt>
                <c:pt idx="87">
                  <c:v>41423</c:v>
                </c:pt>
                <c:pt idx="88">
                  <c:v>41422</c:v>
                </c:pt>
                <c:pt idx="89">
                  <c:v>41418</c:v>
                </c:pt>
                <c:pt idx="90">
                  <c:v>41417</c:v>
                </c:pt>
                <c:pt idx="91">
                  <c:v>41416</c:v>
                </c:pt>
                <c:pt idx="92">
                  <c:v>41415</c:v>
                </c:pt>
                <c:pt idx="93">
                  <c:v>41414</c:v>
                </c:pt>
                <c:pt idx="94">
                  <c:v>41411</c:v>
                </c:pt>
                <c:pt idx="95">
                  <c:v>41410</c:v>
                </c:pt>
                <c:pt idx="96">
                  <c:v>41409</c:v>
                </c:pt>
                <c:pt idx="97">
                  <c:v>41408</c:v>
                </c:pt>
                <c:pt idx="98">
                  <c:v>41407</c:v>
                </c:pt>
                <c:pt idx="99">
                  <c:v>41404</c:v>
                </c:pt>
                <c:pt idx="100">
                  <c:v>41403</c:v>
                </c:pt>
                <c:pt idx="101">
                  <c:v>41402</c:v>
                </c:pt>
                <c:pt idx="102">
                  <c:v>41401</c:v>
                </c:pt>
                <c:pt idx="103">
                  <c:v>41400</c:v>
                </c:pt>
                <c:pt idx="104">
                  <c:v>41397</c:v>
                </c:pt>
                <c:pt idx="105">
                  <c:v>41396</c:v>
                </c:pt>
                <c:pt idx="106">
                  <c:v>41395</c:v>
                </c:pt>
                <c:pt idx="107">
                  <c:v>41394</c:v>
                </c:pt>
                <c:pt idx="108">
                  <c:v>41393</c:v>
                </c:pt>
                <c:pt idx="109">
                  <c:v>41390</c:v>
                </c:pt>
                <c:pt idx="110">
                  <c:v>41389</c:v>
                </c:pt>
                <c:pt idx="111">
                  <c:v>41388</c:v>
                </c:pt>
                <c:pt idx="112">
                  <c:v>41387</c:v>
                </c:pt>
                <c:pt idx="113">
                  <c:v>41386</c:v>
                </c:pt>
                <c:pt idx="114">
                  <c:v>41383</c:v>
                </c:pt>
                <c:pt idx="115">
                  <c:v>41382</c:v>
                </c:pt>
                <c:pt idx="116">
                  <c:v>41381</c:v>
                </c:pt>
                <c:pt idx="117">
                  <c:v>41380</c:v>
                </c:pt>
                <c:pt idx="118">
                  <c:v>41379</c:v>
                </c:pt>
                <c:pt idx="119">
                  <c:v>41376</c:v>
                </c:pt>
                <c:pt idx="120">
                  <c:v>41375</c:v>
                </c:pt>
                <c:pt idx="121">
                  <c:v>41374</c:v>
                </c:pt>
                <c:pt idx="122">
                  <c:v>41373</c:v>
                </c:pt>
                <c:pt idx="123">
                  <c:v>41372</c:v>
                </c:pt>
                <c:pt idx="124">
                  <c:v>41369</c:v>
                </c:pt>
                <c:pt idx="125">
                  <c:v>41368</c:v>
                </c:pt>
                <c:pt idx="126">
                  <c:v>41367</c:v>
                </c:pt>
                <c:pt idx="127">
                  <c:v>41366</c:v>
                </c:pt>
                <c:pt idx="128">
                  <c:v>41365</c:v>
                </c:pt>
                <c:pt idx="129">
                  <c:v>41361</c:v>
                </c:pt>
                <c:pt idx="130">
                  <c:v>41360</c:v>
                </c:pt>
                <c:pt idx="131">
                  <c:v>41359</c:v>
                </c:pt>
                <c:pt idx="132">
                  <c:v>41358</c:v>
                </c:pt>
                <c:pt idx="133">
                  <c:v>41355</c:v>
                </c:pt>
                <c:pt idx="134">
                  <c:v>41354</c:v>
                </c:pt>
                <c:pt idx="135">
                  <c:v>41353</c:v>
                </c:pt>
                <c:pt idx="136">
                  <c:v>41352</c:v>
                </c:pt>
                <c:pt idx="137">
                  <c:v>41351</c:v>
                </c:pt>
                <c:pt idx="138">
                  <c:v>41348</c:v>
                </c:pt>
                <c:pt idx="139">
                  <c:v>41347</c:v>
                </c:pt>
                <c:pt idx="140">
                  <c:v>41346</c:v>
                </c:pt>
                <c:pt idx="141">
                  <c:v>41345</c:v>
                </c:pt>
                <c:pt idx="142">
                  <c:v>41344</c:v>
                </c:pt>
                <c:pt idx="143">
                  <c:v>41341</c:v>
                </c:pt>
                <c:pt idx="144">
                  <c:v>41340</c:v>
                </c:pt>
                <c:pt idx="145">
                  <c:v>41339</c:v>
                </c:pt>
                <c:pt idx="146">
                  <c:v>41338</c:v>
                </c:pt>
                <c:pt idx="147">
                  <c:v>41337</c:v>
                </c:pt>
                <c:pt idx="148">
                  <c:v>41334</c:v>
                </c:pt>
                <c:pt idx="149">
                  <c:v>41333</c:v>
                </c:pt>
                <c:pt idx="150">
                  <c:v>41332</c:v>
                </c:pt>
                <c:pt idx="151">
                  <c:v>41331</c:v>
                </c:pt>
                <c:pt idx="152">
                  <c:v>41330</c:v>
                </c:pt>
                <c:pt idx="153">
                  <c:v>41327</c:v>
                </c:pt>
                <c:pt idx="154">
                  <c:v>41326</c:v>
                </c:pt>
                <c:pt idx="155">
                  <c:v>41325</c:v>
                </c:pt>
                <c:pt idx="156">
                  <c:v>41324</c:v>
                </c:pt>
                <c:pt idx="157">
                  <c:v>41320</c:v>
                </c:pt>
                <c:pt idx="158">
                  <c:v>41319</c:v>
                </c:pt>
                <c:pt idx="159">
                  <c:v>41318</c:v>
                </c:pt>
                <c:pt idx="160">
                  <c:v>41317</c:v>
                </c:pt>
                <c:pt idx="161">
                  <c:v>41316</c:v>
                </c:pt>
                <c:pt idx="162">
                  <c:v>41313</c:v>
                </c:pt>
                <c:pt idx="163">
                  <c:v>41312</c:v>
                </c:pt>
                <c:pt idx="164">
                  <c:v>41311</c:v>
                </c:pt>
                <c:pt idx="165">
                  <c:v>41310</c:v>
                </c:pt>
                <c:pt idx="166">
                  <c:v>41309</c:v>
                </c:pt>
                <c:pt idx="167">
                  <c:v>41306</c:v>
                </c:pt>
                <c:pt idx="168">
                  <c:v>41305</c:v>
                </c:pt>
                <c:pt idx="169">
                  <c:v>41304</c:v>
                </c:pt>
                <c:pt idx="170">
                  <c:v>41303</c:v>
                </c:pt>
                <c:pt idx="171">
                  <c:v>41302</c:v>
                </c:pt>
                <c:pt idx="172">
                  <c:v>41299</c:v>
                </c:pt>
                <c:pt idx="173">
                  <c:v>41298</c:v>
                </c:pt>
                <c:pt idx="174">
                  <c:v>41297</c:v>
                </c:pt>
                <c:pt idx="175">
                  <c:v>41296</c:v>
                </c:pt>
                <c:pt idx="176">
                  <c:v>41292</c:v>
                </c:pt>
                <c:pt idx="177">
                  <c:v>41291</c:v>
                </c:pt>
                <c:pt idx="178">
                  <c:v>41290</c:v>
                </c:pt>
                <c:pt idx="179">
                  <c:v>41289</c:v>
                </c:pt>
                <c:pt idx="180">
                  <c:v>41288</c:v>
                </c:pt>
                <c:pt idx="181">
                  <c:v>41285</c:v>
                </c:pt>
                <c:pt idx="182">
                  <c:v>41284</c:v>
                </c:pt>
                <c:pt idx="183">
                  <c:v>41283</c:v>
                </c:pt>
                <c:pt idx="184">
                  <c:v>41282</c:v>
                </c:pt>
                <c:pt idx="185">
                  <c:v>41281</c:v>
                </c:pt>
                <c:pt idx="186">
                  <c:v>41278</c:v>
                </c:pt>
                <c:pt idx="187">
                  <c:v>41277</c:v>
                </c:pt>
                <c:pt idx="188">
                  <c:v>41276</c:v>
                </c:pt>
                <c:pt idx="189">
                  <c:v>41274</c:v>
                </c:pt>
                <c:pt idx="190">
                  <c:v>41271</c:v>
                </c:pt>
                <c:pt idx="191">
                  <c:v>41270</c:v>
                </c:pt>
                <c:pt idx="192">
                  <c:v>41269</c:v>
                </c:pt>
                <c:pt idx="193">
                  <c:v>41267</c:v>
                </c:pt>
                <c:pt idx="194">
                  <c:v>41264</c:v>
                </c:pt>
                <c:pt idx="195">
                  <c:v>41263</c:v>
                </c:pt>
                <c:pt idx="196">
                  <c:v>41262</c:v>
                </c:pt>
                <c:pt idx="197">
                  <c:v>41261</c:v>
                </c:pt>
                <c:pt idx="198">
                  <c:v>41260</c:v>
                </c:pt>
                <c:pt idx="199">
                  <c:v>41257</c:v>
                </c:pt>
                <c:pt idx="200">
                  <c:v>41256</c:v>
                </c:pt>
                <c:pt idx="201">
                  <c:v>41255</c:v>
                </c:pt>
                <c:pt idx="202">
                  <c:v>41254</c:v>
                </c:pt>
                <c:pt idx="203">
                  <c:v>41253</c:v>
                </c:pt>
                <c:pt idx="204">
                  <c:v>41250</c:v>
                </c:pt>
                <c:pt idx="205">
                  <c:v>41249</c:v>
                </c:pt>
                <c:pt idx="206">
                  <c:v>41248</c:v>
                </c:pt>
                <c:pt idx="207">
                  <c:v>41247</c:v>
                </c:pt>
                <c:pt idx="208">
                  <c:v>41246</c:v>
                </c:pt>
                <c:pt idx="209">
                  <c:v>41243</c:v>
                </c:pt>
                <c:pt idx="210">
                  <c:v>41242</c:v>
                </c:pt>
                <c:pt idx="211">
                  <c:v>41241</c:v>
                </c:pt>
                <c:pt idx="212">
                  <c:v>41240</c:v>
                </c:pt>
                <c:pt idx="213">
                  <c:v>41239</c:v>
                </c:pt>
                <c:pt idx="214">
                  <c:v>41236</c:v>
                </c:pt>
                <c:pt idx="215">
                  <c:v>41234</c:v>
                </c:pt>
                <c:pt idx="216">
                  <c:v>41233</c:v>
                </c:pt>
                <c:pt idx="217">
                  <c:v>41232</c:v>
                </c:pt>
                <c:pt idx="218">
                  <c:v>41229</c:v>
                </c:pt>
                <c:pt idx="219">
                  <c:v>41228</c:v>
                </c:pt>
                <c:pt idx="220">
                  <c:v>41227</c:v>
                </c:pt>
                <c:pt idx="221">
                  <c:v>41226</c:v>
                </c:pt>
                <c:pt idx="222">
                  <c:v>41225</c:v>
                </c:pt>
                <c:pt idx="223">
                  <c:v>41222</c:v>
                </c:pt>
                <c:pt idx="224">
                  <c:v>41221</c:v>
                </c:pt>
                <c:pt idx="225">
                  <c:v>41220</c:v>
                </c:pt>
                <c:pt idx="226">
                  <c:v>41219</c:v>
                </c:pt>
                <c:pt idx="227">
                  <c:v>41218</c:v>
                </c:pt>
                <c:pt idx="228">
                  <c:v>41215</c:v>
                </c:pt>
                <c:pt idx="229">
                  <c:v>41214</c:v>
                </c:pt>
                <c:pt idx="230">
                  <c:v>41213</c:v>
                </c:pt>
                <c:pt idx="231">
                  <c:v>41208</c:v>
                </c:pt>
                <c:pt idx="232">
                  <c:v>41207</c:v>
                </c:pt>
                <c:pt idx="233">
                  <c:v>41206</c:v>
                </c:pt>
                <c:pt idx="234">
                  <c:v>41205</c:v>
                </c:pt>
                <c:pt idx="235">
                  <c:v>41204</c:v>
                </c:pt>
                <c:pt idx="236">
                  <c:v>41201</c:v>
                </c:pt>
                <c:pt idx="237">
                  <c:v>41200</c:v>
                </c:pt>
                <c:pt idx="238">
                  <c:v>41199</c:v>
                </c:pt>
                <c:pt idx="239">
                  <c:v>41198</c:v>
                </c:pt>
                <c:pt idx="240">
                  <c:v>41197</c:v>
                </c:pt>
                <c:pt idx="241">
                  <c:v>41194</c:v>
                </c:pt>
                <c:pt idx="242">
                  <c:v>41193</c:v>
                </c:pt>
                <c:pt idx="243">
                  <c:v>41192</c:v>
                </c:pt>
                <c:pt idx="244">
                  <c:v>41191</c:v>
                </c:pt>
                <c:pt idx="245">
                  <c:v>41190</c:v>
                </c:pt>
                <c:pt idx="246">
                  <c:v>41187</c:v>
                </c:pt>
                <c:pt idx="247">
                  <c:v>41186</c:v>
                </c:pt>
                <c:pt idx="248">
                  <c:v>41185</c:v>
                </c:pt>
                <c:pt idx="249">
                  <c:v>41184</c:v>
                </c:pt>
                <c:pt idx="250">
                  <c:v>41183</c:v>
                </c:pt>
                <c:pt idx="251">
                  <c:v>41180</c:v>
                </c:pt>
                <c:pt idx="252">
                  <c:v>41179</c:v>
                </c:pt>
                <c:pt idx="253">
                  <c:v>41178</c:v>
                </c:pt>
                <c:pt idx="254">
                  <c:v>41177</c:v>
                </c:pt>
                <c:pt idx="255">
                  <c:v>41176</c:v>
                </c:pt>
                <c:pt idx="256">
                  <c:v>41173</c:v>
                </c:pt>
                <c:pt idx="257">
                  <c:v>41172</c:v>
                </c:pt>
                <c:pt idx="258">
                  <c:v>41171</c:v>
                </c:pt>
                <c:pt idx="259">
                  <c:v>41170</c:v>
                </c:pt>
                <c:pt idx="260">
                  <c:v>41169</c:v>
                </c:pt>
                <c:pt idx="261">
                  <c:v>41166</c:v>
                </c:pt>
                <c:pt idx="262">
                  <c:v>41165</c:v>
                </c:pt>
                <c:pt idx="263">
                  <c:v>41164</c:v>
                </c:pt>
                <c:pt idx="264">
                  <c:v>41163</c:v>
                </c:pt>
                <c:pt idx="265">
                  <c:v>41162</c:v>
                </c:pt>
                <c:pt idx="266">
                  <c:v>41159</c:v>
                </c:pt>
                <c:pt idx="267">
                  <c:v>41158</c:v>
                </c:pt>
                <c:pt idx="268">
                  <c:v>41157</c:v>
                </c:pt>
                <c:pt idx="269">
                  <c:v>41156</c:v>
                </c:pt>
                <c:pt idx="270">
                  <c:v>41152</c:v>
                </c:pt>
                <c:pt idx="271">
                  <c:v>41151</c:v>
                </c:pt>
                <c:pt idx="272">
                  <c:v>41150</c:v>
                </c:pt>
                <c:pt idx="273">
                  <c:v>41149</c:v>
                </c:pt>
                <c:pt idx="274">
                  <c:v>41148</c:v>
                </c:pt>
                <c:pt idx="275">
                  <c:v>41145</c:v>
                </c:pt>
                <c:pt idx="276">
                  <c:v>41144</c:v>
                </c:pt>
                <c:pt idx="277">
                  <c:v>41143</c:v>
                </c:pt>
                <c:pt idx="278">
                  <c:v>41142</c:v>
                </c:pt>
                <c:pt idx="279">
                  <c:v>41141</c:v>
                </c:pt>
                <c:pt idx="280">
                  <c:v>41138</c:v>
                </c:pt>
                <c:pt idx="281">
                  <c:v>41137</c:v>
                </c:pt>
                <c:pt idx="282">
                  <c:v>41136</c:v>
                </c:pt>
                <c:pt idx="283">
                  <c:v>41135</c:v>
                </c:pt>
                <c:pt idx="284">
                  <c:v>41134</c:v>
                </c:pt>
                <c:pt idx="285">
                  <c:v>41131</c:v>
                </c:pt>
                <c:pt idx="286">
                  <c:v>41130</c:v>
                </c:pt>
                <c:pt idx="287">
                  <c:v>41129</c:v>
                </c:pt>
                <c:pt idx="288">
                  <c:v>41128</c:v>
                </c:pt>
                <c:pt idx="289">
                  <c:v>41127</c:v>
                </c:pt>
                <c:pt idx="290">
                  <c:v>41124</c:v>
                </c:pt>
                <c:pt idx="291">
                  <c:v>41123</c:v>
                </c:pt>
                <c:pt idx="292">
                  <c:v>41122</c:v>
                </c:pt>
                <c:pt idx="293">
                  <c:v>41121</c:v>
                </c:pt>
                <c:pt idx="294">
                  <c:v>41120</c:v>
                </c:pt>
                <c:pt idx="295">
                  <c:v>41117</c:v>
                </c:pt>
                <c:pt idx="296">
                  <c:v>41116</c:v>
                </c:pt>
                <c:pt idx="297">
                  <c:v>41115</c:v>
                </c:pt>
                <c:pt idx="298">
                  <c:v>41114</c:v>
                </c:pt>
                <c:pt idx="299">
                  <c:v>41113</c:v>
                </c:pt>
                <c:pt idx="300">
                  <c:v>41110</c:v>
                </c:pt>
                <c:pt idx="301">
                  <c:v>41109</c:v>
                </c:pt>
                <c:pt idx="302">
                  <c:v>41108</c:v>
                </c:pt>
                <c:pt idx="303">
                  <c:v>41107</c:v>
                </c:pt>
                <c:pt idx="304">
                  <c:v>41106</c:v>
                </c:pt>
                <c:pt idx="305">
                  <c:v>41103</c:v>
                </c:pt>
                <c:pt idx="306">
                  <c:v>41102</c:v>
                </c:pt>
                <c:pt idx="307">
                  <c:v>41101</c:v>
                </c:pt>
                <c:pt idx="308">
                  <c:v>41100</c:v>
                </c:pt>
                <c:pt idx="309">
                  <c:v>41099</c:v>
                </c:pt>
                <c:pt idx="310">
                  <c:v>41096</c:v>
                </c:pt>
                <c:pt idx="311">
                  <c:v>41095</c:v>
                </c:pt>
                <c:pt idx="312">
                  <c:v>41093</c:v>
                </c:pt>
                <c:pt idx="313">
                  <c:v>41092</c:v>
                </c:pt>
                <c:pt idx="314">
                  <c:v>41089</c:v>
                </c:pt>
                <c:pt idx="315">
                  <c:v>41088</c:v>
                </c:pt>
                <c:pt idx="316">
                  <c:v>41087</c:v>
                </c:pt>
                <c:pt idx="317">
                  <c:v>41086</c:v>
                </c:pt>
                <c:pt idx="318">
                  <c:v>41085</c:v>
                </c:pt>
                <c:pt idx="319">
                  <c:v>41082</c:v>
                </c:pt>
                <c:pt idx="320">
                  <c:v>41081</c:v>
                </c:pt>
                <c:pt idx="321">
                  <c:v>41080</c:v>
                </c:pt>
                <c:pt idx="322">
                  <c:v>41079</c:v>
                </c:pt>
                <c:pt idx="323">
                  <c:v>41078</c:v>
                </c:pt>
                <c:pt idx="324">
                  <c:v>41075</c:v>
                </c:pt>
                <c:pt idx="325">
                  <c:v>41074</c:v>
                </c:pt>
                <c:pt idx="326">
                  <c:v>41073</c:v>
                </c:pt>
                <c:pt idx="327">
                  <c:v>41072</c:v>
                </c:pt>
                <c:pt idx="328">
                  <c:v>41071</c:v>
                </c:pt>
                <c:pt idx="329">
                  <c:v>41068</c:v>
                </c:pt>
                <c:pt idx="330">
                  <c:v>41067</c:v>
                </c:pt>
                <c:pt idx="331">
                  <c:v>41066</c:v>
                </c:pt>
                <c:pt idx="332">
                  <c:v>41065</c:v>
                </c:pt>
                <c:pt idx="333">
                  <c:v>41064</c:v>
                </c:pt>
                <c:pt idx="334">
                  <c:v>41061</c:v>
                </c:pt>
                <c:pt idx="335">
                  <c:v>41060</c:v>
                </c:pt>
                <c:pt idx="336">
                  <c:v>41059</c:v>
                </c:pt>
                <c:pt idx="337">
                  <c:v>41058</c:v>
                </c:pt>
                <c:pt idx="338">
                  <c:v>41054</c:v>
                </c:pt>
                <c:pt idx="339">
                  <c:v>41053</c:v>
                </c:pt>
                <c:pt idx="340">
                  <c:v>41052</c:v>
                </c:pt>
                <c:pt idx="341">
                  <c:v>41051</c:v>
                </c:pt>
                <c:pt idx="342">
                  <c:v>41050</c:v>
                </c:pt>
                <c:pt idx="343">
                  <c:v>41047</c:v>
                </c:pt>
                <c:pt idx="344">
                  <c:v>41046</c:v>
                </c:pt>
                <c:pt idx="345">
                  <c:v>41045</c:v>
                </c:pt>
                <c:pt idx="346">
                  <c:v>41044</c:v>
                </c:pt>
                <c:pt idx="347">
                  <c:v>41043</c:v>
                </c:pt>
                <c:pt idx="348">
                  <c:v>41040</c:v>
                </c:pt>
                <c:pt idx="349">
                  <c:v>41039</c:v>
                </c:pt>
                <c:pt idx="350">
                  <c:v>41038</c:v>
                </c:pt>
                <c:pt idx="351">
                  <c:v>41037</c:v>
                </c:pt>
                <c:pt idx="352">
                  <c:v>41036</c:v>
                </c:pt>
                <c:pt idx="353">
                  <c:v>41033</c:v>
                </c:pt>
                <c:pt idx="354">
                  <c:v>41032</c:v>
                </c:pt>
                <c:pt idx="355">
                  <c:v>41031</c:v>
                </c:pt>
                <c:pt idx="356">
                  <c:v>41030</c:v>
                </c:pt>
                <c:pt idx="357">
                  <c:v>41029</c:v>
                </c:pt>
                <c:pt idx="358">
                  <c:v>41026</c:v>
                </c:pt>
                <c:pt idx="359">
                  <c:v>41025</c:v>
                </c:pt>
                <c:pt idx="360">
                  <c:v>41024</c:v>
                </c:pt>
                <c:pt idx="361">
                  <c:v>41023</c:v>
                </c:pt>
                <c:pt idx="362">
                  <c:v>41022</c:v>
                </c:pt>
                <c:pt idx="363">
                  <c:v>41019</c:v>
                </c:pt>
                <c:pt idx="364">
                  <c:v>41018</c:v>
                </c:pt>
                <c:pt idx="365">
                  <c:v>41017</c:v>
                </c:pt>
                <c:pt idx="366">
                  <c:v>41016</c:v>
                </c:pt>
                <c:pt idx="367">
                  <c:v>41015</c:v>
                </c:pt>
                <c:pt idx="368">
                  <c:v>41012</c:v>
                </c:pt>
                <c:pt idx="369">
                  <c:v>41011</c:v>
                </c:pt>
                <c:pt idx="370">
                  <c:v>41010</c:v>
                </c:pt>
                <c:pt idx="371">
                  <c:v>41009</c:v>
                </c:pt>
                <c:pt idx="372">
                  <c:v>41008</c:v>
                </c:pt>
                <c:pt idx="373">
                  <c:v>41004</c:v>
                </c:pt>
                <c:pt idx="374">
                  <c:v>41003</c:v>
                </c:pt>
                <c:pt idx="375">
                  <c:v>41002</c:v>
                </c:pt>
                <c:pt idx="376">
                  <c:v>41001</c:v>
                </c:pt>
                <c:pt idx="377">
                  <c:v>40998</c:v>
                </c:pt>
                <c:pt idx="378">
                  <c:v>40997</c:v>
                </c:pt>
                <c:pt idx="379">
                  <c:v>40996</c:v>
                </c:pt>
                <c:pt idx="380">
                  <c:v>40995</c:v>
                </c:pt>
                <c:pt idx="381">
                  <c:v>40994</c:v>
                </c:pt>
                <c:pt idx="382">
                  <c:v>40991</c:v>
                </c:pt>
                <c:pt idx="383">
                  <c:v>40990</c:v>
                </c:pt>
                <c:pt idx="384">
                  <c:v>40989</c:v>
                </c:pt>
                <c:pt idx="385">
                  <c:v>40988</c:v>
                </c:pt>
                <c:pt idx="386">
                  <c:v>40987</c:v>
                </c:pt>
                <c:pt idx="387">
                  <c:v>40984</c:v>
                </c:pt>
                <c:pt idx="388">
                  <c:v>40983</c:v>
                </c:pt>
                <c:pt idx="389">
                  <c:v>40982</c:v>
                </c:pt>
                <c:pt idx="390">
                  <c:v>40981</c:v>
                </c:pt>
                <c:pt idx="391">
                  <c:v>40980</c:v>
                </c:pt>
                <c:pt idx="392">
                  <c:v>40977</c:v>
                </c:pt>
                <c:pt idx="393">
                  <c:v>40976</c:v>
                </c:pt>
                <c:pt idx="394">
                  <c:v>40975</c:v>
                </c:pt>
                <c:pt idx="395">
                  <c:v>40974</c:v>
                </c:pt>
                <c:pt idx="396">
                  <c:v>40973</c:v>
                </c:pt>
                <c:pt idx="397">
                  <c:v>40970</c:v>
                </c:pt>
                <c:pt idx="398">
                  <c:v>40969</c:v>
                </c:pt>
                <c:pt idx="399">
                  <c:v>40968</c:v>
                </c:pt>
                <c:pt idx="400">
                  <c:v>40967</c:v>
                </c:pt>
                <c:pt idx="401">
                  <c:v>40966</c:v>
                </c:pt>
                <c:pt idx="402">
                  <c:v>40963</c:v>
                </c:pt>
                <c:pt idx="403">
                  <c:v>40962</c:v>
                </c:pt>
                <c:pt idx="404">
                  <c:v>40961</c:v>
                </c:pt>
                <c:pt idx="405">
                  <c:v>40960</c:v>
                </c:pt>
                <c:pt idx="406">
                  <c:v>40956</c:v>
                </c:pt>
                <c:pt idx="407">
                  <c:v>40955</c:v>
                </c:pt>
                <c:pt idx="408">
                  <c:v>40954</c:v>
                </c:pt>
                <c:pt idx="409">
                  <c:v>40953</c:v>
                </c:pt>
                <c:pt idx="410">
                  <c:v>40952</c:v>
                </c:pt>
                <c:pt idx="411">
                  <c:v>40949</c:v>
                </c:pt>
                <c:pt idx="412">
                  <c:v>40948</c:v>
                </c:pt>
                <c:pt idx="413">
                  <c:v>40947</c:v>
                </c:pt>
                <c:pt idx="414">
                  <c:v>40946</c:v>
                </c:pt>
                <c:pt idx="415">
                  <c:v>40945</c:v>
                </c:pt>
                <c:pt idx="416">
                  <c:v>40942</c:v>
                </c:pt>
                <c:pt idx="417">
                  <c:v>40941</c:v>
                </c:pt>
                <c:pt idx="418">
                  <c:v>40940</c:v>
                </c:pt>
                <c:pt idx="419">
                  <c:v>40939</c:v>
                </c:pt>
                <c:pt idx="420">
                  <c:v>40938</c:v>
                </c:pt>
                <c:pt idx="421">
                  <c:v>40935</c:v>
                </c:pt>
                <c:pt idx="422">
                  <c:v>40934</c:v>
                </c:pt>
                <c:pt idx="423">
                  <c:v>40933</c:v>
                </c:pt>
                <c:pt idx="424">
                  <c:v>40932</c:v>
                </c:pt>
                <c:pt idx="425">
                  <c:v>40931</c:v>
                </c:pt>
                <c:pt idx="426">
                  <c:v>40928</c:v>
                </c:pt>
                <c:pt idx="427">
                  <c:v>40927</c:v>
                </c:pt>
                <c:pt idx="428">
                  <c:v>40926</c:v>
                </c:pt>
                <c:pt idx="429">
                  <c:v>40925</c:v>
                </c:pt>
                <c:pt idx="430">
                  <c:v>40921</c:v>
                </c:pt>
                <c:pt idx="431">
                  <c:v>40920</c:v>
                </c:pt>
                <c:pt idx="432">
                  <c:v>40919</c:v>
                </c:pt>
                <c:pt idx="433">
                  <c:v>40918</c:v>
                </c:pt>
                <c:pt idx="434">
                  <c:v>40917</c:v>
                </c:pt>
                <c:pt idx="435">
                  <c:v>40914</c:v>
                </c:pt>
                <c:pt idx="436">
                  <c:v>40913</c:v>
                </c:pt>
                <c:pt idx="437">
                  <c:v>40912</c:v>
                </c:pt>
                <c:pt idx="438">
                  <c:v>40911</c:v>
                </c:pt>
                <c:pt idx="439">
                  <c:v>40907</c:v>
                </c:pt>
                <c:pt idx="440">
                  <c:v>40906</c:v>
                </c:pt>
                <c:pt idx="441">
                  <c:v>40905</c:v>
                </c:pt>
                <c:pt idx="442">
                  <c:v>40904</c:v>
                </c:pt>
                <c:pt idx="443">
                  <c:v>40900</c:v>
                </c:pt>
                <c:pt idx="444">
                  <c:v>40899</c:v>
                </c:pt>
                <c:pt idx="445">
                  <c:v>40898</c:v>
                </c:pt>
                <c:pt idx="446">
                  <c:v>40897</c:v>
                </c:pt>
                <c:pt idx="447">
                  <c:v>40896</c:v>
                </c:pt>
                <c:pt idx="448">
                  <c:v>40893</c:v>
                </c:pt>
                <c:pt idx="449">
                  <c:v>40892</c:v>
                </c:pt>
                <c:pt idx="450">
                  <c:v>40891</c:v>
                </c:pt>
                <c:pt idx="451">
                  <c:v>40890</c:v>
                </c:pt>
                <c:pt idx="452">
                  <c:v>40889</c:v>
                </c:pt>
                <c:pt idx="453">
                  <c:v>40886</c:v>
                </c:pt>
                <c:pt idx="454">
                  <c:v>40885</c:v>
                </c:pt>
                <c:pt idx="455">
                  <c:v>40884</c:v>
                </c:pt>
                <c:pt idx="456">
                  <c:v>40883</c:v>
                </c:pt>
                <c:pt idx="457">
                  <c:v>40882</c:v>
                </c:pt>
                <c:pt idx="458">
                  <c:v>40879</c:v>
                </c:pt>
                <c:pt idx="459">
                  <c:v>40878</c:v>
                </c:pt>
                <c:pt idx="460">
                  <c:v>40877</c:v>
                </c:pt>
                <c:pt idx="461">
                  <c:v>40876</c:v>
                </c:pt>
                <c:pt idx="462">
                  <c:v>40875</c:v>
                </c:pt>
                <c:pt idx="463">
                  <c:v>40872</c:v>
                </c:pt>
                <c:pt idx="464">
                  <c:v>40870</c:v>
                </c:pt>
                <c:pt idx="465">
                  <c:v>40869</c:v>
                </c:pt>
                <c:pt idx="466">
                  <c:v>40868</c:v>
                </c:pt>
                <c:pt idx="467">
                  <c:v>40865</c:v>
                </c:pt>
                <c:pt idx="468">
                  <c:v>40864</c:v>
                </c:pt>
                <c:pt idx="469">
                  <c:v>40863</c:v>
                </c:pt>
                <c:pt idx="470">
                  <c:v>40862</c:v>
                </c:pt>
                <c:pt idx="471">
                  <c:v>40861</c:v>
                </c:pt>
                <c:pt idx="472">
                  <c:v>40858</c:v>
                </c:pt>
                <c:pt idx="473">
                  <c:v>40857</c:v>
                </c:pt>
                <c:pt idx="474">
                  <c:v>40856</c:v>
                </c:pt>
                <c:pt idx="475">
                  <c:v>40855</c:v>
                </c:pt>
                <c:pt idx="476">
                  <c:v>40854</c:v>
                </c:pt>
                <c:pt idx="477">
                  <c:v>40851</c:v>
                </c:pt>
                <c:pt idx="478">
                  <c:v>40850</c:v>
                </c:pt>
                <c:pt idx="479">
                  <c:v>40849</c:v>
                </c:pt>
                <c:pt idx="480">
                  <c:v>40848</c:v>
                </c:pt>
                <c:pt idx="481">
                  <c:v>40847</c:v>
                </c:pt>
                <c:pt idx="482">
                  <c:v>40844</c:v>
                </c:pt>
                <c:pt idx="483">
                  <c:v>40843</c:v>
                </c:pt>
                <c:pt idx="484">
                  <c:v>40842</c:v>
                </c:pt>
                <c:pt idx="485">
                  <c:v>40841</c:v>
                </c:pt>
                <c:pt idx="486">
                  <c:v>40840</c:v>
                </c:pt>
                <c:pt idx="487">
                  <c:v>40837</c:v>
                </c:pt>
                <c:pt idx="488">
                  <c:v>40836</c:v>
                </c:pt>
                <c:pt idx="489">
                  <c:v>40835</c:v>
                </c:pt>
                <c:pt idx="490">
                  <c:v>40834</c:v>
                </c:pt>
                <c:pt idx="491">
                  <c:v>40833</c:v>
                </c:pt>
                <c:pt idx="492">
                  <c:v>40830</c:v>
                </c:pt>
                <c:pt idx="493">
                  <c:v>40829</c:v>
                </c:pt>
                <c:pt idx="494">
                  <c:v>40828</c:v>
                </c:pt>
                <c:pt idx="495">
                  <c:v>40827</c:v>
                </c:pt>
                <c:pt idx="496">
                  <c:v>40826</c:v>
                </c:pt>
                <c:pt idx="497">
                  <c:v>40823</c:v>
                </c:pt>
                <c:pt idx="498">
                  <c:v>40822</c:v>
                </c:pt>
                <c:pt idx="499">
                  <c:v>40821</c:v>
                </c:pt>
                <c:pt idx="500">
                  <c:v>40820</c:v>
                </c:pt>
                <c:pt idx="501">
                  <c:v>40819</c:v>
                </c:pt>
                <c:pt idx="502">
                  <c:v>40816</c:v>
                </c:pt>
                <c:pt idx="503">
                  <c:v>40815</c:v>
                </c:pt>
                <c:pt idx="504">
                  <c:v>40814</c:v>
                </c:pt>
                <c:pt idx="505">
                  <c:v>40813</c:v>
                </c:pt>
                <c:pt idx="506">
                  <c:v>40812</c:v>
                </c:pt>
                <c:pt idx="507">
                  <c:v>40809</c:v>
                </c:pt>
                <c:pt idx="508">
                  <c:v>40808</c:v>
                </c:pt>
                <c:pt idx="509">
                  <c:v>40807</c:v>
                </c:pt>
                <c:pt idx="510">
                  <c:v>40806</c:v>
                </c:pt>
                <c:pt idx="511">
                  <c:v>40805</c:v>
                </c:pt>
                <c:pt idx="512">
                  <c:v>40802</c:v>
                </c:pt>
                <c:pt idx="513">
                  <c:v>40801</c:v>
                </c:pt>
                <c:pt idx="514">
                  <c:v>40800</c:v>
                </c:pt>
                <c:pt idx="515">
                  <c:v>40799</c:v>
                </c:pt>
                <c:pt idx="516">
                  <c:v>40798</c:v>
                </c:pt>
                <c:pt idx="517">
                  <c:v>40795</c:v>
                </c:pt>
                <c:pt idx="518">
                  <c:v>40794</c:v>
                </c:pt>
                <c:pt idx="519">
                  <c:v>40793</c:v>
                </c:pt>
                <c:pt idx="520">
                  <c:v>40792</c:v>
                </c:pt>
                <c:pt idx="521">
                  <c:v>40788</c:v>
                </c:pt>
                <c:pt idx="522">
                  <c:v>40787</c:v>
                </c:pt>
                <c:pt idx="523">
                  <c:v>40786</c:v>
                </c:pt>
                <c:pt idx="524">
                  <c:v>40785</c:v>
                </c:pt>
                <c:pt idx="525">
                  <c:v>40784</c:v>
                </c:pt>
                <c:pt idx="526">
                  <c:v>40781</c:v>
                </c:pt>
                <c:pt idx="527">
                  <c:v>40780</c:v>
                </c:pt>
                <c:pt idx="528">
                  <c:v>40779</c:v>
                </c:pt>
                <c:pt idx="529">
                  <c:v>40778</c:v>
                </c:pt>
                <c:pt idx="530">
                  <c:v>40777</c:v>
                </c:pt>
                <c:pt idx="531">
                  <c:v>40774</c:v>
                </c:pt>
                <c:pt idx="532">
                  <c:v>40773</c:v>
                </c:pt>
                <c:pt idx="533">
                  <c:v>40772</c:v>
                </c:pt>
                <c:pt idx="534">
                  <c:v>40771</c:v>
                </c:pt>
                <c:pt idx="535">
                  <c:v>40770</c:v>
                </c:pt>
                <c:pt idx="536">
                  <c:v>40767</c:v>
                </c:pt>
                <c:pt idx="537">
                  <c:v>40766</c:v>
                </c:pt>
                <c:pt idx="538">
                  <c:v>40765</c:v>
                </c:pt>
                <c:pt idx="539">
                  <c:v>40764</c:v>
                </c:pt>
                <c:pt idx="540">
                  <c:v>40763</c:v>
                </c:pt>
                <c:pt idx="541">
                  <c:v>40760</c:v>
                </c:pt>
                <c:pt idx="542">
                  <c:v>40759</c:v>
                </c:pt>
                <c:pt idx="543">
                  <c:v>40758</c:v>
                </c:pt>
                <c:pt idx="544">
                  <c:v>40757</c:v>
                </c:pt>
                <c:pt idx="545">
                  <c:v>40756</c:v>
                </c:pt>
                <c:pt idx="546">
                  <c:v>40753</c:v>
                </c:pt>
                <c:pt idx="547">
                  <c:v>40752</c:v>
                </c:pt>
                <c:pt idx="548">
                  <c:v>40751</c:v>
                </c:pt>
                <c:pt idx="549">
                  <c:v>40750</c:v>
                </c:pt>
                <c:pt idx="550">
                  <c:v>40749</c:v>
                </c:pt>
                <c:pt idx="551">
                  <c:v>40746</c:v>
                </c:pt>
                <c:pt idx="552">
                  <c:v>40745</c:v>
                </c:pt>
                <c:pt idx="553">
                  <c:v>40744</c:v>
                </c:pt>
                <c:pt idx="554">
                  <c:v>40743</c:v>
                </c:pt>
                <c:pt idx="555">
                  <c:v>40742</c:v>
                </c:pt>
                <c:pt idx="556">
                  <c:v>40739</c:v>
                </c:pt>
                <c:pt idx="557">
                  <c:v>40738</c:v>
                </c:pt>
                <c:pt idx="558">
                  <c:v>40737</c:v>
                </c:pt>
                <c:pt idx="559">
                  <c:v>40736</c:v>
                </c:pt>
                <c:pt idx="560">
                  <c:v>40735</c:v>
                </c:pt>
                <c:pt idx="561">
                  <c:v>40732</c:v>
                </c:pt>
                <c:pt idx="562">
                  <c:v>40731</c:v>
                </c:pt>
                <c:pt idx="563">
                  <c:v>40730</c:v>
                </c:pt>
                <c:pt idx="564">
                  <c:v>40729</c:v>
                </c:pt>
                <c:pt idx="565">
                  <c:v>40725</c:v>
                </c:pt>
                <c:pt idx="566">
                  <c:v>40724</c:v>
                </c:pt>
                <c:pt idx="567">
                  <c:v>40723</c:v>
                </c:pt>
                <c:pt idx="568">
                  <c:v>40722</c:v>
                </c:pt>
                <c:pt idx="569">
                  <c:v>40721</c:v>
                </c:pt>
                <c:pt idx="570">
                  <c:v>40718</c:v>
                </c:pt>
                <c:pt idx="571">
                  <c:v>40717</c:v>
                </c:pt>
                <c:pt idx="572">
                  <c:v>40716</c:v>
                </c:pt>
                <c:pt idx="573">
                  <c:v>40715</c:v>
                </c:pt>
                <c:pt idx="574">
                  <c:v>40714</c:v>
                </c:pt>
                <c:pt idx="575">
                  <c:v>40711</c:v>
                </c:pt>
                <c:pt idx="576">
                  <c:v>40710</c:v>
                </c:pt>
                <c:pt idx="577">
                  <c:v>40709</c:v>
                </c:pt>
                <c:pt idx="578">
                  <c:v>40708</c:v>
                </c:pt>
                <c:pt idx="579">
                  <c:v>40707</c:v>
                </c:pt>
                <c:pt idx="580">
                  <c:v>40704</c:v>
                </c:pt>
                <c:pt idx="581">
                  <c:v>40703</c:v>
                </c:pt>
                <c:pt idx="582">
                  <c:v>40702</c:v>
                </c:pt>
                <c:pt idx="583">
                  <c:v>40701</c:v>
                </c:pt>
                <c:pt idx="584">
                  <c:v>40700</c:v>
                </c:pt>
                <c:pt idx="585">
                  <c:v>40697</c:v>
                </c:pt>
                <c:pt idx="586">
                  <c:v>40696</c:v>
                </c:pt>
                <c:pt idx="587">
                  <c:v>40695</c:v>
                </c:pt>
                <c:pt idx="588">
                  <c:v>40694</c:v>
                </c:pt>
                <c:pt idx="589">
                  <c:v>40690</c:v>
                </c:pt>
                <c:pt idx="590">
                  <c:v>40689</c:v>
                </c:pt>
                <c:pt idx="591">
                  <c:v>40688</c:v>
                </c:pt>
                <c:pt idx="592">
                  <c:v>40687</c:v>
                </c:pt>
                <c:pt idx="593">
                  <c:v>40686</c:v>
                </c:pt>
                <c:pt idx="594">
                  <c:v>40683</c:v>
                </c:pt>
                <c:pt idx="595">
                  <c:v>40682</c:v>
                </c:pt>
                <c:pt idx="596">
                  <c:v>40681</c:v>
                </c:pt>
                <c:pt idx="597">
                  <c:v>40680</c:v>
                </c:pt>
                <c:pt idx="598">
                  <c:v>40679</c:v>
                </c:pt>
                <c:pt idx="599">
                  <c:v>40676</c:v>
                </c:pt>
                <c:pt idx="600">
                  <c:v>40675</c:v>
                </c:pt>
                <c:pt idx="601">
                  <c:v>40674</c:v>
                </c:pt>
                <c:pt idx="602">
                  <c:v>40673</c:v>
                </c:pt>
                <c:pt idx="603">
                  <c:v>40672</c:v>
                </c:pt>
                <c:pt idx="604">
                  <c:v>40669</c:v>
                </c:pt>
                <c:pt idx="605">
                  <c:v>40668</c:v>
                </c:pt>
                <c:pt idx="606">
                  <c:v>40667</c:v>
                </c:pt>
                <c:pt idx="607">
                  <c:v>40666</c:v>
                </c:pt>
                <c:pt idx="608">
                  <c:v>40665</c:v>
                </c:pt>
                <c:pt idx="609">
                  <c:v>40662</c:v>
                </c:pt>
                <c:pt idx="610">
                  <c:v>40661</c:v>
                </c:pt>
                <c:pt idx="611">
                  <c:v>40660</c:v>
                </c:pt>
                <c:pt idx="612">
                  <c:v>40659</c:v>
                </c:pt>
                <c:pt idx="613">
                  <c:v>40658</c:v>
                </c:pt>
                <c:pt idx="614">
                  <c:v>40654</c:v>
                </c:pt>
                <c:pt idx="615">
                  <c:v>40653</c:v>
                </c:pt>
                <c:pt idx="616">
                  <c:v>40652</c:v>
                </c:pt>
                <c:pt idx="617">
                  <c:v>40651</c:v>
                </c:pt>
                <c:pt idx="618">
                  <c:v>40648</c:v>
                </c:pt>
                <c:pt idx="619">
                  <c:v>40647</c:v>
                </c:pt>
                <c:pt idx="620">
                  <c:v>40646</c:v>
                </c:pt>
                <c:pt idx="621">
                  <c:v>40645</c:v>
                </c:pt>
                <c:pt idx="622">
                  <c:v>40644</c:v>
                </c:pt>
                <c:pt idx="623">
                  <c:v>40641</c:v>
                </c:pt>
                <c:pt idx="624">
                  <c:v>40640</c:v>
                </c:pt>
                <c:pt idx="625">
                  <c:v>40639</c:v>
                </c:pt>
                <c:pt idx="626">
                  <c:v>40638</c:v>
                </c:pt>
                <c:pt idx="627">
                  <c:v>40637</c:v>
                </c:pt>
                <c:pt idx="628">
                  <c:v>40634</c:v>
                </c:pt>
                <c:pt idx="629">
                  <c:v>40633</c:v>
                </c:pt>
                <c:pt idx="630">
                  <c:v>40632</c:v>
                </c:pt>
                <c:pt idx="631">
                  <c:v>40631</c:v>
                </c:pt>
                <c:pt idx="632">
                  <c:v>40630</c:v>
                </c:pt>
                <c:pt idx="633">
                  <c:v>40627</c:v>
                </c:pt>
                <c:pt idx="634">
                  <c:v>40626</c:v>
                </c:pt>
                <c:pt idx="635">
                  <c:v>40625</c:v>
                </c:pt>
                <c:pt idx="636">
                  <c:v>40624</c:v>
                </c:pt>
                <c:pt idx="637">
                  <c:v>40623</c:v>
                </c:pt>
                <c:pt idx="638">
                  <c:v>40620</c:v>
                </c:pt>
                <c:pt idx="639">
                  <c:v>40619</c:v>
                </c:pt>
                <c:pt idx="640">
                  <c:v>40618</c:v>
                </c:pt>
                <c:pt idx="641">
                  <c:v>40617</c:v>
                </c:pt>
                <c:pt idx="642">
                  <c:v>40616</c:v>
                </c:pt>
                <c:pt idx="643">
                  <c:v>40613</c:v>
                </c:pt>
                <c:pt idx="644">
                  <c:v>40612</c:v>
                </c:pt>
                <c:pt idx="645">
                  <c:v>40611</c:v>
                </c:pt>
                <c:pt idx="646">
                  <c:v>40610</c:v>
                </c:pt>
                <c:pt idx="647">
                  <c:v>40609</c:v>
                </c:pt>
                <c:pt idx="648">
                  <c:v>40606</c:v>
                </c:pt>
                <c:pt idx="649">
                  <c:v>40605</c:v>
                </c:pt>
                <c:pt idx="650">
                  <c:v>40604</c:v>
                </c:pt>
                <c:pt idx="651">
                  <c:v>40603</c:v>
                </c:pt>
                <c:pt idx="652">
                  <c:v>40602</c:v>
                </c:pt>
                <c:pt idx="653">
                  <c:v>40599</c:v>
                </c:pt>
                <c:pt idx="654">
                  <c:v>40598</c:v>
                </c:pt>
                <c:pt idx="655">
                  <c:v>40597</c:v>
                </c:pt>
                <c:pt idx="656">
                  <c:v>40596</c:v>
                </c:pt>
                <c:pt idx="657">
                  <c:v>40592</c:v>
                </c:pt>
                <c:pt idx="658">
                  <c:v>40591</c:v>
                </c:pt>
                <c:pt idx="659">
                  <c:v>40590</c:v>
                </c:pt>
                <c:pt idx="660">
                  <c:v>40589</c:v>
                </c:pt>
                <c:pt idx="661">
                  <c:v>40588</c:v>
                </c:pt>
                <c:pt idx="662">
                  <c:v>40585</c:v>
                </c:pt>
                <c:pt idx="663">
                  <c:v>40584</c:v>
                </c:pt>
                <c:pt idx="664">
                  <c:v>40583</c:v>
                </c:pt>
                <c:pt idx="665">
                  <c:v>40582</c:v>
                </c:pt>
                <c:pt idx="666">
                  <c:v>40581</c:v>
                </c:pt>
                <c:pt idx="667">
                  <c:v>40578</c:v>
                </c:pt>
                <c:pt idx="668">
                  <c:v>40577</c:v>
                </c:pt>
                <c:pt idx="669">
                  <c:v>40576</c:v>
                </c:pt>
                <c:pt idx="670">
                  <c:v>40575</c:v>
                </c:pt>
                <c:pt idx="671">
                  <c:v>40574</c:v>
                </c:pt>
                <c:pt idx="672">
                  <c:v>40571</c:v>
                </c:pt>
                <c:pt idx="673">
                  <c:v>40570</c:v>
                </c:pt>
                <c:pt idx="674">
                  <c:v>40569</c:v>
                </c:pt>
                <c:pt idx="675">
                  <c:v>40568</c:v>
                </c:pt>
                <c:pt idx="676">
                  <c:v>40567</c:v>
                </c:pt>
                <c:pt idx="677">
                  <c:v>40564</c:v>
                </c:pt>
                <c:pt idx="678">
                  <c:v>40563</c:v>
                </c:pt>
                <c:pt idx="679">
                  <c:v>40562</c:v>
                </c:pt>
                <c:pt idx="680">
                  <c:v>40561</c:v>
                </c:pt>
                <c:pt idx="681">
                  <c:v>40557</c:v>
                </c:pt>
                <c:pt idx="682">
                  <c:v>40556</c:v>
                </c:pt>
                <c:pt idx="683">
                  <c:v>40555</c:v>
                </c:pt>
                <c:pt idx="684">
                  <c:v>40554</c:v>
                </c:pt>
                <c:pt idx="685">
                  <c:v>40553</c:v>
                </c:pt>
                <c:pt idx="686">
                  <c:v>40550</c:v>
                </c:pt>
                <c:pt idx="687">
                  <c:v>40549</c:v>
                </c:pt>
                <c:pt idx="688">
                  <c:v>40548</c:v>
                </c:pt>
                <c:pt idx="689">
                  <c:v>40547</c:v>
                </c:pt>
                <c:pt idx="690">
                  <c:v>40546</c:v>
                </c:pt>
                <c:pt idx="691">
                  <c:v>40543</c:v>
                </c:pt>
                <c:pt idx="692">
                  <c:v>40542</c:v>
                </c:pt>
                <c:pt idx="693">
                  <c:v>40541</c:v>
                </c:pt>
                <c:pt idx="694">
                  <c:v>40540</c:v>
                </c:pt>
                <c:pt idx="695">
                  <c:v>40539</c:v>
                </c:pt>
                <c:pt idx="696">
                  <c:v>40535</c:v>
                </c:pt>
                <c:pt idx="697">
                  <c:v>40534</c:v>
                </c:pt>
                <c:pt idx="698">
                  <c:v>40533</c:v>
                </c:pt>
                <c:pt idx="699">
                  <c:v>40532</c:v>
                </c:pt>
                <c:pt idx="700">
                  <c:v>40529</c:v>
                </c:pt>
                <c:pt idx="701">
                  <c:v>40528</c:v>
                </c:pt>
                <c:pt idx="702">
                  <c:v>40527</c:v>
                </c:pt>
                <c:pt idx="703">
                  <c:v>40526</c:v>
                </c:pt>
                <c:pt idx="704">
                  <c:v>40525</c:v>
                </c:pt>
                <c:pt idx="705">
                  <c:v>40522</c:v>
                </c:pt>
                <c:pt idx="706">
                  <c:v>40521</c:v>
                </c:pt>
                <c:pt idx="707">
                  <c:v>40520</c:v>
                </c:pt>
                <c:pt idx="708">
                  <c:v>40519</c:v>
                </c:pt>
                <c:pt idx="709">
                  <c:v>40518</c:v>
                </c:pt>
                <c:pt idx="710">
                  <c:v>40515</c:v>
                </c:pt>
                <c:pt idx="711">
                  <c:v>40514</c:v>
                </c:pt>
                <c:pt idx="712">
                  <c:v>40513</c:v>
                </c:pt>
                <c:pt idx="713">
                  <c:v>40512</c:v>
                </c:pt>
                <c:pt idx="714">
                  <c:v>40511</c:v>
                </c:pt>
                <c:pt idx="715">
                  <c:v>40508</c:v>
                </c:pt>
                <c:pt idx="716">
                  <c:v>40506</c:v>
                </c:pt>
                <c:pt idx="717">
                  <c:v>40505</c:v>
                </c:pt>
                <c:pt idx="718">
                  <c:v>40504</c:v>
                </c:pt>
                <c:pt idx="719">
                  <c:v>40501</c:v>
                </c:pt>
                <c:pt idx="720">
                  <c:v>40500</c:v>
                </c:pt>
                <c:pt idx="721">
                  <c:v>40499</c:v>
                </c:pt>
                <c:pt idx="722">
                  <c:v>40498</c:v>
                </c:pt>
                <c:pt idx="723">
                  <c:v>40497</c:v>
                </c:pt>
                <c:pt idx="724">
                  <c:v>40494</c:v>
                </c:pt>
                <c:pt idx="725">
                  <c:v>40493</c:v>
                </c:pt>
                <c:pt idx="726">
                  <c:v>40492</c:v>
                </c:pt>
                <c:pt idx="727">
                  <c:v>40491</c:v>
                </c:pt>
                <c:pt idx="728">
                  <c:v>40490</c:v>
                </c:pt>
                <c:pt idx="729">
                  <c:v>40487</c:v>
                </c:pt>
                <c:pt idx="730">
                  <c:v>40486</c:v>
                </c:pt>
                <c:pt idx="731">
                  <c:v>40485</c:v>
                </c:pt>
                <c:pt idx="732">
                  <c:v>40484</c:v>
                </c:pt>
                <c:pt idx="733">
                  <c:v>40483</c:v>
                </c:pt>
                <c:pt idx="734">
                  <c:v>40480</c:v>
                </c:pt>
                <c:pt idx="735">
                  <c:v>40479</c:v>
                </c:pt>
                <c:pt idx="736">
                  <c:v>40478</c:v>
                </c:pt>
                <c:pt idx="737">
                  <c:v>40477</c:v>
                </c:pt>
                <c:pt idx="738">
                  <c:v>40476</c:v>
                </c:pt>
                <c:pt idx="739">
                  <c:v>40473</c:v>
                </c:pt>
                <c:pt idx="740">
                  <c:v>40472</c:v>
                </c:pt>
                <c:pt idx="741">
                  <c:v>40471</c:v>
                </c:pt>
                <c:pt idx="742">
                  <c:v>40470</c:v>
                </c:pt>
                <c:pt idx="743">
                  <c:v>40469</c:v>
                </c:pt>
                <c:pt idx="744">
                  <c:v>40466</c:v>
                </c:pt>
                <c:pt idx="745">
                  <c:v>40465</c:v>
                </c:pt>
                <c:pt idx="746">
                  <c:v>40464</c:v>
                </c:pt>
                <c:pt idx="747">
                  <c:v>40463</c:v>
                </c:pt>
                <c:pt idx="748">
                  <c:v>40462</c:v>
                </c:pt>
                <c:pt idx="749">
                  <c:v>40459</c:v>
                </c:pt>
                <c:pt idx="750">
                  <c:v>40458</c:v>
                </c:pt>
                <c:pt idx="751">
                  <c:v>40457</c:v>
                </c:pt>
                <c:pt idx="752">
                  <c:v>40456</c:v>
                </c:pt>
                <c:pt idx="753">
                  <c:v>40455</c:v>
                </c:pt>
                <c:pt idx="754">
                  <c:v>40452</c:v>
                </c:pt>
                <c:pt idx="755">
                  <c:v>40451</c:v>
                </c:pt>
                <c:pt idx="756">
                  <c:v>40450</c:v>
                </c:pt>
                <c:pt idx="757">
                  <c:v>40449</c:v>
                </c:pt>
                <c:pt idx="758">
                  <c:v>40448</c:v>
                </c:pt>
                <c:pt idx="759">
                  <c:v>40445</c:v>
                </c:pt>
                <c:pt idx="760">
                  <c:v>40444</c:v>
                </c:pt>
                <c:pt idx="761">
                  <c:v>40443</c:v>
                </c:pt>
                <c:pt idx="762">
                  <c:v>40442</c:v>
                </c:pt>
                <c:pt idx="763">
                  <c:v>40441</c:v>
                </c:pt>
                <c:pt idx="764">
                  <c:v>40438</c:v>
                </c:pt>
                <c:pt idx="765">
                  <c:v>40437</c:v>
                </c:pt>
                <c:pt idx="766">
                  <c:v>40436</c:v>
                </c:pt>
                <c:pt idx="767">
                  <c:v>40435</c:v>
                </c:pt>
                <c:pt idx="768">
                  <c:v>40434</c:v>
                </c:pt>
                <c:pt idx="769">
                  <c:v>40431</c:v>
                </c:pt>
                <c:pt idx="770">
                  <c:v>40430</c:v>
                </c:pt>
                <c:pt idx="771">
                  <c:v>40429</c:v>
                </c:pt>
                <c:pt idx="772">
                  <c:v>40428</c:v>
                </c:pt>
                <c:pt idx="773">
                  <c:v>40424</c:v>
                </c:pt>
                <c:pt idx="774">
                  <c:v>40423</c:v>
                </c:pt>
                <c:pt idx="775">
                  <c:v>40422</c:v>
                </c:pt>
                <c:pt idx="776">
                  <c:v>40421</c:v>
                </c:pt>
                <c:pt idx="777">
                  <c:v>40420</c:v>
                </c:pt>
                <c:pt idx="778">
                  <c:v>40417</c:v>
                </c:pt>
                <c:pt idx="779">
                  <c:v>40416</c:v>
                </c:pt>
                <c:pt idx="780">
                  <c:v>40415</c:v>
                </c:pt>
                <c:pt idx="781">
                  <c:v>40414</c:v>
                </c:pt>
                <c:pt idx="782">
                  <c:v>40413</c:v>
                </c:pt>
                <c:pt idx="783">
                  <c:v>40410</c:v>
                </c:pt>
                <c:pt idx="784">
                  <c:v>40409</c:v>
                </c:pt>
                <c:pt idx="785">
                  <c:v>40408</c:v>
                </c:pt>
                <c:pt idx="786">
                  <c:v>40407</c:v>
                </c:pt>
                <c:pt idx="787">
                  <c:v>40406</c:v>
                </c:pt>
                <c:pt idx="788">
                  <c:v>40403</c:v>
                </c:pt>
                <c:pt idx="789">
                  <c:v>40402</c:v>
                </c:pt>
                <c:pt idx="790">
                  <c:v>40401</c:v>
                </c:pt>
                <c:pt idx="791">
                  <c:v>40400</c:v>
                </c:pt>
                <c:pt idx="792">
                  <c:v>40399</c:v>
                </c:pt>
                <c:pt idx="793">
                  <c:v>40396</c:v>
                </c:pt>
                <c:pt idx="794">
                  <c:v>40395</c:v>
                </c:pt>
                <c:pt idx="795">
                  <c:v>40394</c:v>
                </c:pt>
                <c:pt idx="796">
                  <c:v>40393</c:v>
                </c:pt>
                <c:pt idx="797">
                  <c:v>40392</c:v>
                </c:pt>
                <c:pt idx="798">
                  <c:v>40389</c:v>
                </c:pt>
                <c:pt idx="799">
                  <c:v>40388</c:v>
                </c:pt>
                <c:pt idx="800">
                  <c:v>40387</c:v>
                </c:pt>
                <c:pt idx="801">
                  <c:v>40386</c:v>
                </c:pt>
                <c:pt idx="802">
                  <c:v>40385</c:v>
                </c:pt>
                <c:pt idx="803">
                  <c:v>40382</c:v>
                </c:pt>
                <c:pt idx="804">
                  <c:v>40381</c:v>
                </c:pt>
                <c:pt idx="805">
                  <c:v>40380</c:v>
                </c:pt>
                <c:pt idx="806">
                  <c:v>40379</c:v>
                </c:pt>
                <c:pt idx="807">
                  <c:v>40378</c:v>
                </c:pt>
                <c:pt idx="808">
                  <c:v>40375</c:v>
                </c:pt>
                <c:pt idx="809">
                  <c:v>40374</c:v>
                </c:pt>
                <c:pt idx="810">
                  <c:v>40373</c:v>
                </c:pt>
                <c:pt idx="811">
                  <c:v>40372</c:v>
                </c:pt>
                <c:pt idx="812">
                  <c:v>40371</c:v>
                </c:pt>
                <c:pt idx="813">
                  <c:v>40368</c:v>
                </c:pt>
                <c:pt idx="814">
                  <c:v>40367</c:v>
                </c:pt>
                <c:pt idx="815">
                  <c:v>40366</c:v>
                </c:pt>
                <c:pt idx="816">
                  <c:v>40365</c:v>
                </c:pt>
                <c:pt idx="817">
                  <c:v>40361</c:v>
                </c:pt>
                <c:pt idx="818">
                  <c:v>40360</c:v>
                </c:pt>
                <c:pt idx="819">
                  <c:v>40359</c:v>
                </c:pt>
                <c:pt idx="820">
                  <c:v>40358</c:v>
                </c:pt>
                <c:pt idx="821">
                  <c:v>40357</c:v>
                </c:pt>
                <c:pt idx="822">
                  <c:v>40354</c:v>
                </c:pt>
                <c:pt idx="823">
                  <c:v>40353</c:v>
                </c:pt>
                <c:pt idx="824">
                  <c:v>40352</c:v>
                </c:pt>
                <c:pt idx="825">
                  <c:v>40351</c:v>
                </c:pt>
                <c:pt idx="826">
                  <c:v>40350</c:v>
                </c:pt>
                <c:pt idx="827">
                  <c:v>40347</c:v>
                </c:pt>
                <c:pt idx="828">
                  <c:v>40346</c:v>
                </c:pt>
                <c:pt idx="829">
                  <c:v>40345</c:v>
                </c:pt>
                <c:pt idx="830">
                  <c:v>40344</c:v>
                </c:pt>
                <c:pt idx="831">
                  <c:v>40343</c:v>
                </c:pt>
                <c:pt idx="832">
                  <c:v>40340</c:v>
                </c:pt>
                <c:pt idx="833">
                  <c:v>40339</c:v>
                </c:pt>
                <c:pt idx="834">
                  <c:v>40338</c:v>
                </c:pt>
                <c:pt idx="835">
                  <c:v>40337</c:v>
                </c:pt>
                <c:pt idx="836">
                  <c:v>40336</c:v>
                </c:pt>
                <c:pt idx="837">
                  <c:v>40333</c:v>
                </c:pt>
                <c:pt idx="838">
                  <c:v>40332</c:v>
                </c:pt>
                <c:pt idx="839">
                  <c:v>40331</c:v>
                </c:pt>
                <c:pt idx="840">
                  <c:v>40330</c:v>
                </c:pt>
                <c:pt idx="841">
                  <c:v>40326</c:v>
                </c:pt>
                <c:pt idx="842">
                  <c:v>40325</c:v>
                </c:pt>
                <c:pt idx="843">
                  <c:v>40324</c:v>
                </c:pt>
                <c:pt idx="844">
                  <c:v>40323</c:v>
                </c:pt>
                <c:pt idx="845">
                  <c:v>40322</c:v>
                </c:pt>
                <c:pt idx="846">
                  <c:v>40319</c:v>
                </c:pt>
                <c:pt idx="847">
                  <c:v>40318</c:v>
                </c:pt>
                <c:pt idx="848">
                  <c:v>40317</c:v>
                </c:pt>
                <c:pt idx="849">
                  <c:v>40316</c:v>
                </c:pt>
                <c:pt idx="850">
                  <c:v>40315</c:v>
                </c:pt>
                <c:pt idx="851">
                  <c:v>40312</c:v>
                </c:pt>
                <c:pt idx="852">
                  <c:v>40311</c:v>
                </c:pt>
                <c:pt idx="853">
                  <c:v>40310</c:v>
                </c:pt>
                <c:pt idx="854">
                  <c:v>40309</c:v>
                </c:pt>
                <c:pt idx="855">
                  <c:v>40308</c:v>
                </c:pt>
                <c:pt idx="856">
                  <c:v>40305</c:v>
                </c:pt>
                <c:pt idx="857">
                  <c:v>40304</c:v>
                </c:pt>
                <c:pt idx="858">
                  <c:v>40303</c:v>
                </c:pt>
                <c:pt idx="859">
                  <c:v>40302</c:v>
                </c:pt>
                <c:pt idx="860">
                  <c:v>40301</c:v>
                </c:pt>
                <c:pt idx="861">
                  <c:v>40298</c:v>
                </c:pt>
                <c:pt idx="862">
                  <c:v>40297</c:v>
                </c:pt>
                <c:pt idx="863">
                  <c:v>40296</c:v>
                </c:pt>
                <c:pt idx="864">
                  <c:v>40295</c:v>
                </c:pt>
                <c:pt idx="865">
                  <c:v>40294</c:v>
                </c:pt>
                <c:pt idx="866">
                  <c:v>40291</c:v>
                </c:pt>
                <c:pt idx="867">
                  <c:v>40290</c:v>
                </c:pt>
                <c:pt idx="868">
                  <c:v>40289</c:v>
                </c:pt>
                <c:pt idx="869">
                  <c:v>40288</c:v>
                </c:pt>
                <c:pt idx="870">
                  <c:v>40287</c:v>
                </c:pt>
                <c:pt idx="871">
                  <c:v>40284</c:v>
                </c:pt>
                <c:pt idx="872">
                  <c:v>40283</c:v>
                </c:pt>
                <c:pt idx="873">
                  <c:v>40282</c:v>
                </c:pt>
                <c:pt idx="874">
                  <c:v>40281</c:v>
                </c:pt>
                <c:pt idx="875">
                  <c:v>40280</c:v>
                </c:pt>
                <c:pt idx="876">
                  <c:v>40277</c:v>
                </c:pt>
                <c:pt idx="877">
                  <c:v>40276</c:v>
                </c:pt>
                <c:pt idx="878">
                  <c:v>40275</c:v>
                </c:pt>
                <c:pt idx="879">
                  <c:v>40274</c:v>
                </c:pt>
                <c:pt idx="880">
                  <c:v>40273</c:v>
                </c:pt>
                <c:pt idx="881">
                  <c:v>40269</c:v>
                </c:pt>
                <c:pt idx="882">
                  <c:v>40268</c:v>
                </c:pt>
                <c:pt idx="883">
                  <c:v>40267</c:v>
                </c:pt>
                <c:pt idx="884">
                  <c:v>40266</c:v>
                </c:pt>
                <c:pt idx="885">
                  <c:v>40263</c:v>
                </c:pt>
                <c:pt idx="886">
                  <c:v>40262</c:v>
                </c:pt>
                <c:pt idx="887">
                  <c:v>40261</c:v>
                </c:pt>
                <c:pt idx="888">
                  <c:v>40260</c:v>
                </c:pt>
                <c:pt idx="889">
                  <c:v>40259</c:v>
                </c:pt>
                <c:pt idx="890">
                  <c:v>40256</c:v>
                </c:pt>
                <c:pt idx="891">
                  <c:v>40255</c:v>
                </c:pt>
                <c:pt idx="892">
                  <c:v>40254</c:v>
                </c:pt>
                <c:pt idx="893">
                  <c:v>40253</c:v>
                </c:pt>
                <c:pt idx="894">
                  <c:v>40252</c:v>
                </c:pt>
                <c:pt idx="895">
                  <c:v>40249</c:v>
                </c:pt>
                <c:pt idx="896">
                  <c:v>40248</c:v>
                </c:pt>
                <c:pt idx="897">
                  <c:v>40247</c:v>
                </c:pt>
                <c:pt idx="898">
                  <c:v>40246</c:v>
                </c:pt>
                <c:pt idx="899">
                  <c:v>40245</c:v>
                </c:pt>
                <c:pt idx="900">
                  <c:v>40242</c:v>
                </c:pt>
                <c:pt idx="901">
                  <c:v>40241</c:v>
                </c:pt>
                <c:pt idx="902">
                  <c:v>40240</c:v>
                </c:pt>
                <c:pt idx="903">
                  <c:v>40239</c:v>
                </c:pt>
                <c:pt idx="904">
                  <c:v>40238</c:v>
                </c:pt>
                <c:pt idx="905">
                  <c:v>40235</c:v>
                </c:pt>
                <c:pt idx="906">
                  <c:v>40234</c:v>
                </c:pt>
                <c:pt idx="907">
                  <c:v>40233</c:v>
                </c:pt>
                <c:pt idx="908">
                  <c:v>40232</c:v>
                </c:pt>
                <c:pt idx="909">
                  <c:v>40231</c:v>
                </c:pt>
                <c:pt idx="910">
                  <c:v>40228</c:v>
                </c:pt>
                <c:pt idx="911">
                  <c:v>40227</c:v>
                </c:pt>
                <c:pt idx="912">
                  <c:v>40226</c:v>
                </c:pt>
                <c:pt idx="913">
                  <c:v>40225</c:v>
                </c:pt>
                <c:pt idx="914">
                  <c:v>40221</c:v>
                </c:pt>
                <c:pt idx="915">
                  <c:v>40220</c:v>
                </c:pt>
                <c:pt idx="916">
                  <c:v>40219</c:v>
                </c:pt>
                <c:pt idx="917">
                  <c:v>40218</c:v>
                </c:pt>
                <c:pt idx="918">
                  <c:v>40217</c:v>
                </c:pt>
                <c:pt idx="919">
                  <c:v>40214</c:v>
                </c:pt>
                <c:pt idx="920">
                  <c:v>40213</c:v>
                </c:pt>
                <c:pt idx="921">
                  <c:v>40212</c:v>
                </c:pt>
                <c:pt idx="922">
                  <c:v>40211</c:v>
                </c:pt>
                <c:pt idx="923">
                  <c:v>40210</c:v>
                </c:pt>
                <c:pt idx="924">
                  <c:v>40207</c:v>
                </c:pt>
                <c:pt idx="925">
                  <c:v>40206</c:v>
                </c:pt>
                <c:pt idx="926">
                  <c:v>40205</c:v>
                </c:pt>
                <c:pt idx="927">
                  <c:v>40204</c:v>
                </c:pt>
                <c:pt idx="928">
                  <c:v>40203</c:v>
                </c:pt>
                <c:pt idx="929">
                  <c:v>40200</c:v>
                </c:pt>
                <c:pt idx="930">
                  <c:v>40199</c:v>
                </c:pt>
                <c:pt idx="931">
                  <c:v>40198</c:v>
                </c:pt>
                <c:pt idx="932">
                  <c:v>40197</c:v>
                </c:pt>
                <c:pt idx="933">
                  <c:v>40193</c:v>
                </c:pt>
                <c:pt idx="934">
                  <c:v>40192</c:v>
                </c:pt>
                <c:pt idx="935">
                  <c:v>40191</c:v>
                </c:pt>
                <c:pt idx="936">
                  <c:v>40190</c:v>
                </c:pt>
                <c:pt idx="937">
                  <c:v>40189</c:v>
                </c:pt>
                <c:pt idx="938">
                  <c:v>40186</c:v>
                </c:pt>
                <c:pt idx="939">
                  <c:v>40185</c:v>
                </c:pt>
                <c:pt idx="940">
                  <c:v>40184</c:v>
                </c:pt>
                <c:pt idx="941">
                  <c:v>40183</c:v>
                </c:pt>
                <c:pt idx="942">
                  <c:v>40182</c:v>
                </c:pt>
                <c:pt idx="943">
                  <c:v>40178</c:v>
                </c:pt>
                <c:pt idx="944">
                  <c:v>40177</c:v>
                </c:pt>
                <c:pt idx="945">
                  <c:v>40176</c:v>
                </c:pt>
                <c:pt idx="946">
                  <c:v>40175</c:v>
                </c:pt>
                <c:pt idx="947">
                  <c:v>40171</c:v>
                </c:pt>
                <c:pt idx="948">
                  <c:v>40170</c:v>
                </c:pt>
                <c:pt idx="949">
                  <c:v>40169</c:v>
                </c:pt>
                <c:pt idx="950">
                  <c:v>40168</c:v>
                </c:pt>
                <c:pt idx="951">
                  <c:v>40165</c:v>
                </c:pt>
                <c:pt idx="952">
                  <c:v>40164</c:v>
                </c:pt>
                <c:pt idx="953">
                  <c:v>40163</c:v>
                </c:pt>
                <c:pt idx="954">
                  <c:v>40162</c:v>
                </c:pt>
                <c:pt idx="955">
                  <c:v>40161</c:v>
                </c:pt>
                <c:pt idx="956">
                  <c:v>40158</c:v>
                </c:pt>
                <c:pt idx="957">
                  <c:v>40157</c:v>
                </c:pt>
                <c:pt idx="958">
                  <c:v>40156</c:v>
                </c:pt>
                <c:pt idx="959">
                  <c:v>40155</c:v>
                </c:pt>
                <c:pt idx="960">
                  <c:v>40154</c:v>
                </c:pt>
                <c:pt idx="961">
                  <c:v>40151</c:v>
                </c:pt>
                <c:pt idx="962">
                  <c:v>40150</c:v>
                </c:pt>
                <c:pt idx="963">
                  <c:v>40149</c:v>
                </c:pt>
                <c:pt idx="964">
                  <c:v>40148</c:v>
                </c:pt>
                <c:pt idx="965">
                  <c:v>40147</c:v>
                </c:pt>
                <c:pt idx="966">
                  <c:v>40144</c:v>
                </c:pt>
                <c:pt idx="967">
                  <c:v>40142</c:v>
                </c:pt>
                <c:pt idx="968">
                  <c:v>40141</c:v>
                </c:pt>
                <c:pt idx="969">
                  <c:v>40140</c:v>
                </c:pt>
                <c:pt idx="970">
                  <c:v>40137</c:v>
                </c:pt>
                <c:pt idx="971">
                  <c:v>40136</c:v>
                </c:pt>
                <c:pt idx="972">
                  <c:v>40135</c:v>
                </c:pt>
                <c:pt idx="973">
                  <c:v>40134</c:v>
                </c:pt>
                <c:pt idx="974">
                  <c:v>40133</c:v>
                </c:pt>
                <c:pt idx="975">
                  <c:v>40130</c:v>
                </c:pt>
                <c:pt idx="976">
                  <c:v>40129</c:v>
                </c:pt>
                <c:pt idx="977">
                  <c:v>40128</c:v>
                </c:pt>
                <c:pt idx="978">
                  <c:v>40127</c:v>
                </c:pt>
                <c:pt idx="979">
                  <c:v>40126</c:v>
                </c:pt>
                <c:pt idx="980">
                  <c:v>40123</c:v>
                </c:pt>
                <c:pt idx="981">
                  <c:v>40122</c:v>
                </c:pt>
                <c:pt idx="982">
                  <c:v>40121</c:v>
                </c:pt>
                <c:pt idx="983">
                  <c:v>40120</c:v>
                </c:pt>
                <c:pt idx="984">
                  <c:v>40119</c:v>
                </c:pt>
                <c:pt idx="985">
                  <c:v>40116</c:v>
                </c:pt>
                <c:pt idx="986">
                  <c:v>40115</c:v>
                </c:pt>
                <c:pt idx="987">
                  <c:v>40114</c:v>
                </c:pt>
                <c:pt idx="988">
                  <c:v>40113</c:v>
                </c:pt>
                <c:pt idx="989">
                  <c:v>40112</c:v>
                </c:pt>
                <c:pt idx="990">
                  <c:v>40109</c:v>
                </c:pt>
                <c:pt idx="991">
                  <c:v>40108</c:v>
                </c:pt>
                <c:pt idx="992">
                  <c:v>40107</c:v>
                </c:pt>
                <c:pt idx="993">
                  <c:v>40106</c:v>
                </c:pt>
                <c:pt idx="994">
                  <c:v>40105</c:v>
                </c:pt>
                <c:pt idx="995">
                  <c:v>40102</c:v>
                </c:pt>
                <c:pt idx="996">
                  <c:v>40101</c:v>
                </c:pt>
                <c:pt idx="997">
                  <c:v>40100</c:v>
                </c:pt>
                <c:pt idx="998">
                  <c:v>40099</c:v>
                </c:pt>
                <c:pt idx="999">
                  <c:v>40098</c:v>
                </c:pt>
                <c:pt idx="1000">
                  <c:v>40095</c:v>
                </c:pt>
                <c:pt idx="1001">
                  <c:v>40094</c:v>
                </c:pt>
                <c:pt idx="1002">
                  <c:v>40093</c:v>
                </c:pt>
                <c:pt idx="1003">
                  <c:v>40092</c:v>
                </c:pt>
                <c:pt idx="1004">
                  <c:v>40091</c:v>
                </c:pt>
                <c:pt idx="1005">
                  <c:v>40088</c:v>
                </c:pt>
                <c:pt idx="1006">
                  <c:v>40087</c:v>
                </c:pt>
                <c:pt idx="1007">
                  <c:v>40086</c:v>
                </c:pt>
                <c:pt idx="1008">
                  <c:v>40085</c:v>
                </c:pt>
                <c:pt idx="1009">
                  <c:v>40084</c:v>
                </c:pt>
                <c:pt idx="1010">
                  <c:v>40081</c:v>
                </c:pt>
                <c:pt idx="1011">
                  <c:v>40080</c:v>
                </c:pt>
                <c:pt idx="1012">
                  <c:v>40079</c:v>
                </c:pt>
                <c:pt idx="1013">
                  <c:v>40078</c:v>
                </c:pt>
                <c:pt idx="1014">
                  <c:v>40077</c:v>
                </c:pt>
                <c:pt idx="1015">
                  <c:v>40074</c:v>
                </c:pt>
                <c:pt idx="1016">
                  <c:v>40073</c:v>
                </c:pt>
                <c:pt idx="1017">
                  <c:v>40072</c:v>
                </c:pt>
                <c:pt idx="1018">
                  <c:v>40071</c:v>
                </c:pt>
                <c:pt idx="1019">
                  <c:v>40070</c:v>
                </c:pt>
                <c:pt idx="1020">
                  <c:v>40067</c:v>
                </c:pt>
                <c:pt idx="1021">
                  <c:v>40066</c:v>
                </c:pt>
                <c:pt idx="1022">
                  <c:v>40065</c:v>
                </c:pt>
                <c:pt idx="1023">
                  <c:v>40064</c:v>
                </c:pt>
                <c:pt idx="1024">
                  <c:v>40060</c:v>
                </c:pt>
                <c:pt idx="1025">
                  <c:v>40059</c:v>
                </c:pt>
                <c:pt idx="1026">
                  <c:v>40058</c:v>
                </c:pt>
                <c:pt idx="1027">
                  <c:v>40057</c:v>
                </c:pt>
                <c:pt idx="1028">
                  <c:v>40056</c:v>
                </c:pt>
                <c:pt idx="1029">
                  <c:v>40053</c:v>
                </c:pt>
                <c:pt idx="1030">
                  <c:v>40052</c:v>
                </c:pt>
                <c:pt idx="1031">
                  <c:v>40051</c:v>
                </c:pt>
                <c:pt idx="1032">
                  <c:v>40050</c:v>
                </c:pt>
                <c:pt idx="1033">
                  <c:v>40049</c:v>
                </c:pt>
                <c:pt idx="1034">
                  <c:v>40046</c:v>
                </c:pt>
                <c:pt idx="1035">
                  <c:v>40045</c:v>
                </c:pt>
                <c:pt idx="1036">
                  <c:v>40044</c:v>
                </c:pt>
                <c:pt idx="1037">
                  <c:v>40043</c:v>
                </c:pt>
                <c:pt idx="1038">
                  <c:v>40042</c:v>
                </c:pt>
                <c:pt idx="1039">
                  <c:v>40039</c:v>
                </c:pt>
                <c:pt idx="1040">
                  <c:v>40038</c:v>
                </c:pt>
                <c:pt idx="1041">
                  <c:v>40037</c:v>
                </c:pt>
                <c:pt idx="1042">
                  <c:v>40036</c:v>
                </c:pt>
                <c:pt idx="1043">
                  <c:v>40035</c:v>
                </c:pt>
                <c:pt idx="1044">
                  <c:v>40032</c:v>
                </c:pt>
                <c:pt idx="1045">
                  <c:v>40031</c:v>
                </c:pt>
                <c:pt idx="1046">
                  <c:v>40030</c:v>
                </c:pt>
                <c:pt idx="1047">
                  <c:v>40029</c:v>
                </c:pt>
                <c:pt idx="1048">
                  <c:v>40028</c:v>
                </c:pt>
                <c:pt idx="1049">
                  <c:v>40025</c:v>
                </c:pt>
                <c:pt idx="1050">
                  <c:v>40024</c:v>
                </c:pt>
                <c:pt idx="1051">
                  <c:v>40023</c:v>
                </c:pt>
                <c:pt idx="1052">
                  <c:v>40022</c:v>
                </c:pt>
                <c:pt idx="1053">
                  <c:v>40021</c:v>
                </c:pt>
                <c:pt idx="1054">
                  <c:v>40018</c:v>
                </c:pt>
                <c:pt idx="1055">
                  <c:v>40017</c:v>
                </c:pt>
                <c:pt idx="1056">
                  <c:v>40016</c:v>
                </c:pt>
                <c:pt idx="1057">
                  <c:v>40015</c:v>
                </c:pt>
                <c:pt idx="1058">
                  <c:v>40014</c:v>
                </c:pt>
                <c:pt idx="1059">
                  <c:v>40011</c:v>
                </c:pt>
                <c:pt idx="1060">
                  <c:v>40010</c:v>
                </c:pt>
                <c:pt idx="1061">
                  <c:v>40009</c:v>
                </c:pt>
                <c:pt idx="1062">
                  <c:v>40008</c:v>
                </c:pt>
                <c:pt idx="1063">
                  <c:v>40007</c:v>
                </c:pt>
                <c:pt idx="1064">
                  <c:v>40004</c:v>
                </c:pt>
                <c:pt idx="1065">
                  <c:v>40003</c:v>
                </c:pt>
                <c:pt idx="1066">
                  <c:v>40002</c:v>
                </c:pt>
                <c:pt idx="1067">
                  <c:v>40001</c:v>
                </c:pt>
                <c:pt idx="1068">
                  <c:v>40000</c:v>
                </c:pt>
                <c:pt idx="1069">
                  <c:v>39996</c:v>
                </c:pt>
                <c:pt idx="1070">
                  <c:v>39995</c:v>
                </c:pt>
                <c:pt idx="1071">
                  <c:v>39994</c:v>
                </c:pt>
                <c:pt idx="1072">
                  <c:v>39993</c:v>
                </c:pt>
                <c:pt idx="1073">
                  <c:v>39990</c:v>
                </c:pt>
                <c:pt idx="1074">
                  <c:v>39989</c:v>
                </c:pt>
                <c:pt idx="1075">
                  <c:v>39988</c:v>
                </c:pt>
                <c:pt idx="1076">
                  <c:v>39987</c:v>
                </c:pt>
                <c:pt idx="1077">
                  <c:v>39986</c:v>
                </c:pt>
                <c:pt idx="1078">
                  <c:v>39983</c:v>
                </c:pt>
                <c:pt idx="1079">
                  <c:v>39982</c:v>
                </c:pt>
                <c:pt idx="1080">
                  <c:v>39981</c:v>
                </c:pt>
                <c:pt idx="1081">
                  <c:v>39980</c:v>
                </c:pt>
                <c:pt idx="1082">
                  <c:v>39979</c:v>
                </c:pt>
                <c:pt idx="1083">
                  <c:v>39976</c:v>
                </c:pt>
                <c:pt idx="1084">
                  <c:v>39975</c:v>
                </c:pt>
                <c:pt idx="1085">
                  <c:v>39974</c:v>
                </c:pt>
                <c:pt idx="1086">
                  <c:v>39973</c:v>
                </c:pt>
                <c:pt idx="1087">
                  <c:v>39972</c:v>
                </c:pt>
                <c:pt idx="1088">
                  <c:v>39969</c:v>
                </c:pt>
                <c:pt idx="1089">
                  <c:v>39968</c:v>
                </c:pt>
                <c:pt idx="1090">
                  <c:v>39967</c:v>
                </c:pt>
                <c:pt idx="1091">
                  <c:v>39966</c:v>
                </c:pt>
                <c:pt idx="1092">
                  <c:v>39965</c:v>
                </c:pt>
                <c:pt idx="1093">
                  <c:v>39962</c:v>
                </c:pt>
                <c:pt idx="1094">
                  <c:v>39961</c:v>
                </c:pt>
                <c:pt idx="1095">
                  <c:v>39960</c:v>
                </c:pt>
                <c:pt idx="1096">
                  <c:v>39959</c:v>
                </c:pt>
                <c:pt idx="1097">
                  <c:v>39955</c:v>
                </c:pt>
                <c:pt idx="1098">
                  <c:v>39954</c:v>
                </c:pt>
                <c:pt idx="1099">
                  <c:v>39953</c:v>
                </c:pt>
                <c:pt idx="1100">
                  <c:v>39952</c:v>
                </c:pt>
                <c:pt idx="1101">
                  <c:v>39951</c:v>
                </c:pt>
                <c:pt idx="1102">
                  <c:v>39948</c:v>
                </c:pt>
                <c:pt idx="1103">
                  <c:v>39947</c:v>
                </c:pt>
                <c:pt idx="1104">
                  <c:v>39946</c:v>
                </c:pt>
                <c:pt idx="1105">
                  <c:v>39945</c:v>
                </c:pt>
                <c:pt idx="1106">
                  <c:v>39944</c:v>
                </c:pt>
                <c:pt idx="1107">
                  <c:v>39941</c:v>
                </c:pt>
                <c:pt idx="1108">
                  <c:v>39940</c:v>
                </c:pt>
                <c:pt idx="1109">
                  <c:v>39939</c:v>
                </c:pt>
                <c:pt idx="1110">
                  <c:v>39938</c:v>
                </c:pt>
                <c:pt idx="1111">
                  <c:v>39937</c:v>
                </c:pt>
                <c:pt idx="1112">
                  <c:v>39934</c:v>
                </c:pt>
                <c:pt idx="1113">
                  <c:v>39933</c:v>
                </c:pt>
                <c:pt idx="1114">
                  <c:v>39932</c:v>
                </c:pt>
                <c:pt idx="1115">
                  <c:v>39931</c:v>
                </c:pt>
                <c:pt idx="1116">
                  <c:v>39930</c:v>
                </c:pt>
                <c:pt idx="1117">
                  <c:v>39927</c:v>
                </c:pt>
                <c:pt idx="1118">
                  <c:v>39926</c:v>
                </c:pt>
                <c:pt idx="1119">
                  <c:v>39925</c:v>
                </c:pt>
                <c:pt idx="1120">
                  <c:v>39924</c:v>
                </c:pt>
                <c:pt idx="1121">
                  <c:v>39923</c:v>
                </c:pt>
                <c:pt idx="1122">
                  <c:v>39920</c:v>
                </c:pt>
                <c:pt idx="1123">
                  <c:v>39919</c:v>
                </c:pt>
                <c:pt idx="1124">
                  <c:v>39918</c:v>
                </c:pt>
                <c:pt idx="1125">
                  <c:v>39917</c:v>
                </c:pt>
                <c:pt idx="1126">
                  <c:v>39916</c:v>
                </c:pt>
                <c:pt idx="1127">
                  <c:v>39912</c:v>
                </c:pt>
                <c:pt idx="1128">
                  <c:v>39911</c:v>
                </c:pt>
                <c:pt idx="1129">
                  <c:v>39910</c:v>
                </c:pt>
                <c:pt idx="1130">
                  <c:v>39909</c:v>
                </c:pt>
                <c:pt idx="1131">
                  <c:v>39906</c:v>
                </c:pt>
                <c:pt idx="1132">
                  <c:v>39905</c:v>
                </c:pt>
                <c:pt idx="1133">
                  <c:v>39904</c:v>
                </c:pt>
                <c:pt idx="1134">
                  <c:v>39903</c:v>
                </c:pt>
                <c:pt idx="1135">
                  <c:v>39902</c:v>
                </c:pt>
                <c:pt idx="1136">
                  <c:v>39899</c:v>
                </c:pt>
                <c:pt idx="1137">
                  <c:v>39898</c:v>
                </c:pt>
                <c:pt idx="1138">
                  <c:v>39897</c:v>
                </c:pt>
                <c:pt idx="1139">
                  <c:v>39896</c:v>
                </c:pt>
                <c:pt idx="1140">
                  <c:v>39895</c:v>
                </c:pt>
                <c:pt idx="1141">
                  <c:v>39892</c:v>
                </c:pt>
                <c:pt idx="1142">
                  <c:v>39891</c:v>
                </c:pt>
                <c:pt idx="1143">
                  <c:v>39890</c:v>
                </c:pt>
                <c:pt idx="1144">
                  <c:v>39889</c:v>
                </c:pt>
                <c:pt idx="1145">
                  <c:v>39888</c:v>
                </c:pt>
                <c:pt idx="1146">
                  <c:v>39885</c:v>
                </c:pt>
                <c:pt idx="1147">
                  <c:v>39884</c:v>
                </c:pt>
                <c:pt idx="1148">
                  <c:v>39883</c:v>
                </c:pt>
                <c:pt idx="1149">
                  <c:v>39882</c:v>
                </c:pt>
                <c:pt idx="1150">
                  <c:v>39881</c:v>
                </c:pt>
                <c:pt idx="1151">
                  <c:v>39878</c:v>
                </c:pt>
                <c:pt idx="1152">
                  <c:v>39877</c:v>
                </c:pt>
                <c:pt idx="1153">
                  <c:v>39876</c:v>
                </c:pt>
                <c:pt idx="1154">
                  <c:v>39875</c:v>
                </c:pt>
                <c:pt idx="1155">
                  <c:v>39874</c:v>
                </c:pt>
                <c:pt idx="1156">
                  <c:v>39871</c:v>
                </c:pt>
                <c:pt idx="1157">
                  <c:v>39870</c:v>
                </c:pt>
                <c:pt idx="1158">
                  <c:v>39869</c:v>
                </c:pt>
                <c:pt idx="1159">
                  <c:v>39868</c:v>
                </c:pt>
                <c:pt idx="1160">
                  <c:v>39867</c:v>
                </c:pt>
                <c:pt idx="1161">
                  <c:v>39864</c:v>
                </c:pt>
                <c:pt idx="1162">
                  <c:v>39863</c:v>
                </c:pt>
                <c:pt idx="1163">
                  <c:v>39862</c:v>
                </c:pt>
                <c:pt idx="1164">
                  <c:v>39861</c:v>
                </c:pt>
                <c:pt idx="1165">
                  <c:v>39857</c:v>
                </c:pt>
                <c:pt idx="1166">
                  <c:v>39856</c:v>
                </c:pt>
                <c:pt idx="1167">
                  <c:v>39855</c:v>
                </c:pt>
                <c:pt idx="1168">
                  <c:v>39854</c:v>
                </c:pt>
                <c:pt idx="1169">
                  <c:v>39853</c:v>
                </c:pt>
                <c:pt idx="1170">
                  <c:v>39850</c:v>
                </c:pt>
                <c:pt idx="1171">
                  <c:v>39849</c:v>
                </c:pt>
                <c:pt idx="1172">
                  <c:v>39848</c:v>
                </c:pt>
                <c:pt idx="1173">
                  <c:v>39847</c:v>
                </c:pt>
                <c:pt idx="1174">
                  <c:v>39846</c:v>
                </c:pt>
                <c:pt idx="1175">
                  <c:v>39843</c:v>
                </c:pt>
                <c:pt idx="1176">
                  <c:v>39842</c:v>
                </c:pt>
                <c:pt idx="1177">
                  <c:v>39841</c:v>
                </c:pt>
                <c:pt idx="1178">
                  <c:v>39840</c:v>
                </c:pt>
                <c:pt idx="1179">
                  <c:v>39839</c:v>
                </c:pt>
                <c:pt idx="1180">
                  <c:v>39836</c:v>
                </c:pt>
                <c:pt idx="1181">
                  <c:v>39835</c:v>
                </c:pt>
                <c:pt idx="1182">
                  <c:v>39834</c:v>
                </c:pt>
                <c:pt idx="1183">
                  <c:v>39833</c:v>
                </c:pt>
                <c:pt idx="1184">
                  <c:v>39829</c:v>
                </c:pt>
                <c:pt idx="1185">
                  <c:v>39828</c:v>
                </c:pt>
                <c:pt idx="1186">
                  <c:v>39827</c:v>
                </c:pt>
                <c:pt idx="1187">
                  <c:v>39826</c:v>
                </c:pt>
                <c:pt idx="1188">
                  <c:v>39825</c:v>
                </c:pt>
                <c:pt idx="1189">
                  <c:v>39822</c:v>
                </c:pt>
                <c:pt idx="1190">
                  <c:v>39821</c:v>
                </c:pt>
                <c:pt idx="1191">
                  <c:v>39820</c:v>
                </c:pt>
                <c:pt idx="1192">
                  <c:v>39819</c:v>
                </c:pt>
                <c:pt idx="1193">
                  <c:v>39818</c:v>
                </c:pt>
                <c:pt idx="1194">
                  <c:v>39815</c:v>
                </c:pt>
                <c:pt idx="1195">
                  <c:v>39813</c:v>
                </c:pt>
                <c:pt idx="1196">
                  <c:v>39812</c:v>
                </c:pt>
                <c:pt idx="1197">
                  <c:v>39811</c:v>
                </c:pt>
                <c:pt idx="1198">
                  <c:v>39808</c:v>
                </c:pt>
                <c:pt idx="1199">
                  <c:v>39806</c:v>
                </c:pt>
                <c:pt idx="1200">
                  <c:v>39805</c:v>
                </c:pt>
                <c:pt idx="1201">
                  <c:v>39804</c:v>
                </c:pt>
                <c:pt idx="1202">
                  <c:v>39801</c:v>
                </c:pt>
                <c:pt idx="1203">
                  <c:v>39800</c:v>
                </c:pt>
                <c:pt idx="1204">
                  <c:v>39799</c:v>
                </c:pt>
                <c:pt idx="1205">
                  <c:v>39798</c:v>
                </c:pt>
                <c:pt idx="1206">
                  <c:v>39797</c:v>
                </c:pt>
                <c:pt idx="1207">
                  <c:v>39794</c:v>
                </c:pt>
                <c:pt idx="1208">
                  <c:v>39793</c:v>
                </c:pt>
                <c:pt idx="1209">
                  <c:v>39792</c:v>
                </c:pt>
                <c:pt idx="1210">
                  <c:v>39791</c:v>
                </c:pt>
                <c:pt idx="1211">
                  <c:v>39790</c:v>
                </c:pt>
                <c:pt idx="1212">
                  <c:v>39787</c:v>
                </c:pt>
                <c:pt idx="1213">
                  <c:v>39786</c:v>
                </c:pt>
                <c:pt idx="1214">
                  <c:v>39785</c:v>
                </c:pt>
                <c:pt idx="1215">
                  <c:v>39784</c:v>
                </c:pt>
                <c:pt idx="1216">
                  <c:v>39783</c:v>
                </c:pt>
                <c:pt idx="1217">
                  <c:v>39780</c:v>
                </c:pt>
                <c:pt idx="1218">
                  <c:v>39778</c:v>
                </c:pt>
                <c:pt idx="1219">
                  <c:v>39777</c:v>
                </c:pt>
                <c:pt idx="1220">
                  <c:v>39776</c:v>
                </c:pt>
                <c:pt idx="1221">
                  <c:v>39773</c:v>
                </c:pt>
                <c:pt idx="1222">
                  <c:v>39772</c:v>
                </c:pt>
                <c:pt idx="1223">
                  <c:v>39771</c:v>
                </c:pt>
                <c:pt idx="1224">
                  <c:v>39770</c:v>
                </c:pt>
                <c:pt idx="1225">
                  <c:v>39769</c:v>
                </c:pt>
                <c:pt idx="1226">
                  <c:v>39766</c:v>
                </c:pt>
                <c:pt idx="1227">
                  <c:v>39765</c:v>
                </c:pt>
                <c:pt idx="1228">
                  <c:v>39764</c:v>
                </c:pt>
                <c:pt idx="1229">
                  <c:v>39763</c:v>
                </c:pt>
                <c:pt idx="1230">
                  <c:v>39762</c:v>
                </c:pt>
                <c:pt idx="1231">
                  <c:v>39759</c:v>
                </c:pt>
                <c:pt idx="1232">
                  <c:v>39758</c:v>
                </c:pt>
                <c:pt idx="1233">
                  <c:v>39757</c:v>
                </c:pt>
                <c:pt idx="1234">
                  <c:v>39756</c:v>
                </c:pt>
                <c:pt idx="1235">
                  <c:v>39755</c:v>
                </c:pt>
                <c:pt idx="1236">
                  <c:v>39752</c:v>
                </c:pt>
                <c:pt idx="1237">
                  <c:v>39751</c:v>
                </c:pt>
                <c:pt idx="1238">
                  <c:v>39750</c:v>
                </c:pt>
                <c:pt idx="1239">
                  <c:v>39749</c:v>
                </c:pt>
                <c:pt idx="1240">
                  <c:v>39748</c:v>
                </c:pt>
                <c:pt idx="1241">
                  <c:v>39745</c:v>
                </c:pt>
                <c:pt idx="1242">
                  <c:v>39744</c:v>
                </c:pt>
                <c:pt idx="1243">
                  <c:v>39743</c:v>
                </c:pt>
                <c:pt idx="1244">
                  <c:v>39742</c:v>
                </c:pt>
                <c:pt idx="1245">
                  <c:v>39741</c:v>
                </c:pt>
                <c:pt idx="1246">
                  <c:v>39738</c:v>
                </c:pt>
                <c:pt idx="1247">
                  <c:v>39737</c:v>
                </c:pt>
                <c:pt idx="1248">
                  <c:v>39736</c:v>
                </c:pt>
                <c:pt idx="1249">
                  <c:v>39735</c:v>
                </c:pt>
                <c:pt idx="1250">
                  <c:v>39734</c:v>
                </c:pt>
                <c:pt idx="1251">
                  <c:v>39731</c:v>
                </c:pt>
                <c:pt idx="1252">
                  <c:v>39730</c:v>
                </c:pt>
                <c:pt idx="1253">
                  <c:v>39729</c:v>
                </c:pt>
                <c:pt idx="1254">
                  <c:v>39728</c:v>
                </c:pt>
                <c:pt idx="1255">
                  <c:v>39727</c:v>
                </c:pt>
                <c:pt idx="1256">
                  <c:v>39724</c:v>
                </c:pt>
                <c:pt idx="1257">
                  <c:v>39723</c:v>
                </c:pt>
                <c:pt idx="1258">
                  <c:v>39722</c:v>
                </c:pt>
              </c:numCache>
            </c:numRef>
          </c:cat>
          <c:val>
            <c:numRef>
              <c:f>Sheet2!$B$3:$B$1261</c:f>
              <c:numCache>
                <c:formatCode>General</c:formatCode>
                <c:ptCount val="1259"/>
                <c:pt idx="0">
                  <c:v>36.449999999999996</c:v>
                </c:pt>
                <c:pt idx="1">
                  <c:v>35.050000000000004</c:v>
                </c:pt>
                <c:pt idx="2">
                  <c:v>35.839999999999996</c:v>
                </c:pt>
                <c:pt idx="3">
                  <c:v>36.04</c:v>
                </c:pt>
                <c:pt idx="4">
                  <c:v>35.130000000000003</c:v>
                </c:pt>
                <c:pt idx="5">
                  <c:v>34.270000000000003</c:v>
                </c:pt>
                <c:pt idx="6">
                  <c:v>33.660000000000011</c:v>
                </c:pt>
                <c:pt idx="7">
                  <c:v>33.83</c:v>
                </c:pt>
                <c:pt idx="8">
                  <c:v>35.449999999999996</c:v>
                </c:pt>
                <c:pt idx="9">
                  <c:v>36.28</c:v>
                </c:pt>
                <c:pt idx="10">
                  <c:v>37</c:v>
                </c:pt>
                <c:pt idx="11">
                  <c:v>37.449999999999996</c:v>
                </c:pt>
                <c:pt idx="12">
                  <c:v>36.94</c:v>
                </c:pt>
                <c:pt idx="13">
                  <c:v>36.47</c:v>
                </c:pt>
                <c:pt idx="14">
                  <c:v>37.01</c:v>
                </c:pt>
                <c:pt idx="15">
                  <c:v>37.46</c:v>
                </c:pt>
                <c:pt idx="16">
                  <c:v>36.89</c:v>
                </c:pt>
                <c:pt idx="17">
                  <c:v>36.5</c:v>
                </c:pt>
                <c:pt idx="18">
                  <c:v>36.370000000000005</c:v>
                </c:pt>
                <c:pt idx="19">
                  <c:v>36.200000000000003</c:v>
                </c:pt>
                <c:pt idx="20">
                  <c:v>35.630000000000003</c:v>
                </c:pt>
                <c:pt idx="21">
                  <c:v>35.01</c:v>
                </c:pt>
                <c:pt idx="22">
                  <c:v>34.83</c:v>
                </c:pt>
                <c:pt idx="23">
                  <c:v>34.6</c:v>
                </c:pt>
                <c:pt idx="24">
                  <c:v>34.879999999999995</c:v>
                </c:pt>
                <c:pt idx="25">
                  <c:v>35.96</c:v>
                </c:pt>
                <c:pt idx="26">
                  <c:v>35.51</c:v>
                </c:pt>
                <c:pt idx="27">
                  <c:v>35.15</c:v>
                </c:pt>
                <c:pt idx="28">
                  <c:v>34.760000000000012</c:v>
                </c:pt>
                <c:pt idx="29">
                  <c:v>34.410000000000004</c:v>
                </c:pt>
                <c:pt idx="30">
                  <c:v>33.839999999999996</c:v>
                </c:pt>
                <c:pt idx="31">
                  <c:v>33.68</c:v>
                </c:pt>
                <c:pt idx="32">
                  <c:v>33.11</c:v>
                </c:pt>
                <c:pt idx="33">
                  <c:v>33.809999999999995</c:v>
                </c:pt>
                <c:pt idx="34">
                  <c:v>33.65</c:v>
                </c:pt>
                <c:pt idx="35">
                  <c:v>33.270000000000003</c:v>
                </c:pt>
                <c:pt idx="36">
                  <c:v>33.93</c:v>
                </c:pt>
                <c:pt idx="37">
                  <c:v>34.230000000000011</c:v>
                </c:pt>
                <c:pt idx="38">
                  <c:v>34.03</c:v>
                </c:pt>
                <c:pt idx="39">
                  <c:v>33.760000000000012</c:v>
                </c:pt>
                <c:pt idx="40">
                  <c:v>33.94</c:v>
                </c:pt>
                <c:pt idx="41">
                  <c:v>33.700000000000003</c:v>
                </c:pt>
                <c:pt idx="42">
                  <c:v>33.28</c:v>
                </c:pt>
                <c:pt idx="43">
                  <c:v>32.53</c:v>
                </c:pt>
                <c:pt idx="44">
                  <c:v>32.300000000000004</c:v>
                </c:pt>
                <c:pt idx="45">
                  <c:v>32.25</c:v>
                </c:pt>
                <c:pt idx="46">
                  <c:v>32.730000000000011</c:v>
                </c:pt>
                <c:pt idx="47">
                  <c:v>31.72</c:v>
                </c:pt>
                <c:pt idx="48">
                  <c:v>31.84</c:v>
                </c:pt>
                <c:pt idx="49">
                  <c:v>31.69</c:v>
                </c:pt>
                <c:pt idx="50">
                  <c:v>32.160000000000011</c:v>
                </c:pt>
                <c:pt idx="51">
                  <c:v>32.630000000000003</c:v>
                </c:pt>
                <c:pt idx="52">
                  <c:v>32.07</c:v>
                </c:pt>
                <c:pt idx="53">
                  <c:v>32.230000000000011</c:v>
                </c:pt>
                <c:pt idx="54">
                  <c:v>31.939999999999987</c:v>
                </c:pt>
                <c:pt idx="55">
                  <c:v>32.760000000000012</c:v>
                </c:pt>
                <c:pt idx="56">
                  <c:v>32.89</c:v>
                </c:pt>
                <c:pt idx="57">
                  <c:v>31.82</c:v>
                </c:pt>
                <c:pt idx="58">
                  <c:v>31.5</c:v>
                </c:pt>
                <c:pt idx="59">
                  <c:v>31.419999999999987</c:v>
                </c:pt>
                <c:pt idx="60">
                  <c:v>30.939999999999987</c:v>
                </c:pt>
                <c:pt idx="61">
                  <c:v>30.919999999999987</c:v>
                </c:pt>
                <c:pt idx="62">
                  <c:v>30.29</c:v>
                </c:pt>
                <c:pt idx="63">
                  <c:v>29.93</c:v>
                </c:pt>
                <c:pt idx="64">
                  <c:v>29.19</c:v>
                </c:pt>
                <c:pt idx="65">
                  <c:v>27.47</c:v>
                </c:pt>
                <c:pt idx="66">
                  <c:v>28.16</c:v>
                </c:pt>
                <c:pt idx="67">
                  <c:v>27.97</c:v>
                </c:pt>
                <c:pt idx="68">
                  <c:v>27.52</c:v>
                </c:pt>
                <c:pt idx="69">
                  <c:v>27.29</c:v>
                </c:pt>
                <c:pt idx="70">
                  <c:v>28.3</c:v>
                </c:pt>
                <c:pt idx="71">
                  <c:v>28.130000000000031</c:v>
                </c:pt>
                <c:pt idx="72">
                  <c:v>28.55</c:v>
                </c:pt>
                <c:pt idx="73">
                  <c:v>28.14</c:v>
                </c:pt>
                <c:pt idx="74">
                  <c:v>27.72</c:v>
                </c:pt>
                <c:pt idx="75">
                  <c:v>27.64</c:v>
                </c:pt>
                <c:pt idx="76">
                  <c:v>27.74</c:v>
                </c:pt>
                <c:pt idx="77">
                  <c:v>26.810000000000031</c:v>
                </c:pt>
                <c:pt idx="78">
                  <c:v>28.41</c:v>
                </c:pt>
                <c:pt idx="79">
                  <c:v>29.05</c:v>
                </c:pt>
                <c:pt idx="80">
                  <c:v>29.27</c:v>
                </c:pt>
                <c:pt idx="81">
                  <c:v>28.8</c:v>
                </c:pt>
                <c:pt idx="82">
                  <c:v>28.36</c:v>
                </c:pt>
                <c:pt idx="83">
                  <c:v>29.23</c:v>
                </c:pt>
                <c:pt idx="84">
                  <c:v>29.49</c:v>
                </c:pt>
                <c:pt idx="85">
                  <c:v>28.8</c:v>
                </c:pt>
                <c:pt idx="86">
                  <c:v>28.03</c:v>
                </c:pt>
                <c:pt idx="87">
                  <c:v>28.439999999999987</c:v>
                </c:pt>
                <c:pt idx="88">
                  <c:v>28.95</c:v>
                </c:pt>
                <c:pt idx="89">
                  <c:v>28.06</c:v>
                </c:pt>
                <c:pt idx="90">
                  <c:v>27.66</c:v>
                </c:pt>
                <c:pt idx="91">
                  <c:v>26.55</c:v>
                </c:pt>
                <c:pt idx="92">
                  <c:v>27.310000000000031</c:v>
                </c:pt>
                <c:pt idx="93">
                  <c:v>27.79</c:v>
                </c:pt>
                <c:pt idx="94">
                  <c:v>27.52</c:v>
                </c:pt>
                <c:pt idx="95">
                  <c:v>26.99</c:v>
                </c:pt>
                <c:pt idx="96">
                  <c:v>27.59</c:v>
                </c:pt>
                <c:pt idx="97">
                  <c:v>26.95</c:v>
                </c:pt>
                <c:pt idx="98">
                  <c:v>26.16</c:v>
                </c:pt>
                <c:pt idx="99">
                  <c:v>26.330000000000005</c:v>
                </c:pt>
                <c:pt idx="100">
                  <c:v>26.279999999999987</c:v>
                </c:pt>
                <c:pt idx="101">
                  <c:v>26.259999999999987</c:v>
                </c:pt>
                <c:pt idx="102">
                  <c:v>26.03</c:v>
                </c:pt>
                <c:pt idx="103">
                  <c:v>26.150000000000031</c:v>
                </c:pt>
                <c:pt idx="104">
                  <c:v>25.919999999999987</c:v>
                </c:pt>
                <c:pt idx="105">
                  <c:v>25.93</c:v>
                </c:pt>
                <c:pt idx="106">
                  <c:v>25.16</c:v>
                </c:pt>
                <c:pt idx="107">
                  <c:v>24.810000000000031</c:v>
                </c:pt>
                <c:pt idx="108">
                  <c:v>24.68</c:v>
                </c:pt>
                <c:pt idx="109">
                  <c:v>24.34</c:v>
                </c:pt>
                <c:pt idx="110">
                  <c:v>24.810000000000031</c:v>
                </c:pt>
                <c:pt idx="111">
                  <c:v>24.71</c:v>
                </c:pt>
                <c:pt idx="112">
                  <c:v>23.939999999999987</c:v>
                </c:pt>
                <c:pt idx="113">
                  <c:v>23.71</c:v>
                </c:pt>
                <c:pt idx="114">
                  <c:v>23.57</c:v>
                </c:pt>
                <c:pt idx="115">
                  <c:v>22.5</c:v>
                </c:pt>
                <c:pt idx="116">
                  <c:v>22.57</c:v>
                </c:pt>
                <c:pt idx="117">
                  <c:v>22.88</c:v>
                </c:pt>
                <c:pt idx="118">
                  <c:v>22.279999999999987</c:v>
                </c:pt>
                <c:pt idx="119">
                  <c:v>23.25</c:v>
                </c:pt>
                <c:pt idx="120">
                  <c:v>23.55</c:v>
                </c:pt>
                <c:pt idx="121">
                  <c:v>23.8</c:v>
                </c:pt>
                <c:pt idx="122">
                  <c:v>23.279999999999987</c:v>
                </c:pt>
                <c:pt idx="123">
                  <c:v>23.43</c:v>
                </c:pt>
                <c:pt idx="124">
                  <c:v>23.24</c:v>
                </c:pt>
                <c:pt idx="125">
                  <c:v>22.5</c:v>
                </c:pt>
                <c:pt idx="126">
                  <c:v>22.68</c:v>
                </c:pt>
                <c:pt idx="127">
                  <c:v>23.110000000000031</c:v>
                </c:pt>
                <c:pt idx="128">
                  <c:v>23.45</c:v>
                </c:pt>
                <c:pt idx="129">
                  <c:v>23.77</c:v>
                </c:pt>
                <c:pt idx="130">
                  <c:v>23.919999999999987</c:v>
                </c:pt>
                <c:pt idx="131">
                  <c:v>23.810000000000031</c:v>
                </c:pt>
                <c:pt idx="132">
                  <c:v>23.19</c:v>
                </c:pt>
                <c:pt idx="133">
                  <c:v>22.32</c:v>
                </c:pt>
                <c:pt idx="134">
                  <c:v>22.52</c:v>
                </c:pt>
                <c:pt idx="135">
                  <c:v>22.75</c:v>
                </c:pt>
                <c:pt idx="136">
                  <c:v>22.36</c:v>
                </c:pt>
                <c:pt idx="137">
                  <c:v>22.8</c:v>
                </c:pt>
                <c:pt idx="138">
                  <c:v>23.01</c:v>
                </c:pt>
                <c:pt idx="139">
                  <c:v>23.27</c:v>
                </c:pt>
                <c:pt idx="140">
                  <c:v>23.23</c:v>
                </c:pt>
                <c:pt idx="141">
                  <c:v>22.279999999999987</c:v>
                </c:pt>
                <c:pt idx="142">
                  <c:v>22.330000000000005</c:v>
                </c:pt>
                <c:pt idx="143">
                  <c:v>22.19</c:v>
                </c:pt>
                <c:pt idx="144">
                  <c:v>21.75</c:v>
                </c:pt>
                <c:pt idx="145">
                  <c:v>22.18</c:v>
                </c:pt>
                <c:pt idx="146">
                  <c:v>22.08</c:v>
                </c:pt>
                <c:pt idx="147">
                  <c:v>22.14</c:v>
                </c:pt>
                <c:pt idx="148">
                  <c:v>21.8</c:v>
                </c:pt>
                <c:pt idx="149">
                  <c:v>20.97</c:v>
                </c:pt>
                <c:pt idx="150">
                  <c:v>21</c:v>
                </c:pt>
                <c:pt idx="151">
                  <c:v>20.6</c:v>
                </c:pt>
                <c:pt idx="152">
                  <c:v>20.71</c:v>
                </c:pt>
                <c:pt idx="153">
                  <c:v>20.72</c:v>
                </c:pt>
                <c:pt idx="154">
                  <c:v>20.36</c:v>
                </c:pt>
                <c:pt idx="155">
                  <c:v>20.350000000000001</c:v>
                </c:pt>
                <c:pt idx="156">
                  <c:v>20.69</c:v>
                </c:pt>
                <c:pt idx="157">
                  <c:v>20.41</c:v>
                </c:pt>
                <c:pt idx="158">
                  <c:v>20.399999999999999</c:v>
                </c:pt>
                <c:pt idx="159">
                  <c:v>20.260000000000002</c:v>
                </c:pt>
                <c:pt idx="160">
                  <c:v>19.62</c:v>
                </c:pt>
                <c:pt idx="161">
                  <c:v>19.739999999999988</c:v>
                </c:pt>
                <c:pt idx="162">
                  <c:v>19.130000000000031</c:v>
                </c:pt>
                <c:pt idx="163">
                  <c:v>18.959999999999987</c:v>
                </c:pt>
                <c:pt idx="164">
                  <c:v>19.21</c:v>
                </c:pt>
                <c:pt idx="165">
                  <c:v>18.93</c:v>
                </c:pt>
                <c:pt idx="166">
                  <c:v>18.91</c:v>
                </c:pt>
                <c:pt idx="167">
                  <c:v>19.09</c:v>
                </c:pt>
                <c:pt idx="168">
                  <c:v>18.32</c:v>
                </c:pt>
                <c:pt idx="169">
                  <c:v>18.170000000000005</c:v>
                </c:pt>
                <c:pt idx="170">
                  <c:v>18.36</c:v>
                </c:pt>
                <c:pt idx="171">
                  <c:v>18.18</c:v>
                </c:pt>
                <c:pt idx="172">
                  <c:v>18.079999999999988</c:v>
                </c:pt>
                <c:pt idx="173">
                  <c:v>18.03</c:v>
                </c:pt>
                <c:pt idx="174">
                  <c:v>18</c:v>
                </c:pt>
                <c:pt idx="175">
                  <c:v>17.899999999999999</c:v>
                </c:pt>
                <c:pt idx="176">
                  <c:v>18.14</c:v>
                </c:pt>
                <c:pt idx="177">
                  <c:v>18.309999999999999</c:v>
                </c:pt>
                <c:pt idx="178">
                  <c:v>17.989999999999814</c:v>
                </c:pt>
                <c:pt idx="179">
                  <c:v>18</c:v>
                </c:pt>
                <c:pt idx="180">
                  <c:v>17.91</c:v>
                </c:pt>
                <c:pt idx="181">
                  <c:v>17.809999999999999</c:v>
                </c:pt>
                <c:pt idx="182">
                  <c:v>17.779999999999987</c:v>
                </c:pt>
                <c:pt idx="183">
                  <c:v>17.510000000000005</c:v>
                </c:pt>
                <c:pt idx="184">
                  <c:v>17.459999999999987</c:v>
                </c:pt>
                <c:pt idx="185">
                  <c:v>17.309999999999999</c:v>
                </c:pt>
                <c:pt idx="186">
                  <c:v>17.36</c:v>
                </c:pt>
                <c:pt idx="187">
                  <c:v>16.850000000000001</c:v>
                </c:pt>
                <c:pt idx="188">
                  <c:v>16.87</c:v>
                </c:pt>
                <c:pt idx="189">
                  <c:v>16.399999999999999</c:v>
                </c:pt>
                <c:pt idx="190">
                  <c:v>15.84</c:v>
                </c:pt>
                <c:pt idx="191">
                  <c:v>15.77</c:v>
                </c:pt>
                <c:pt idx="192">
                  <c:v>15.739999999999998</c:v>
                </c:pt>
                <c:pt idx="193">
                  <c:v>15.88</c:v>
                </c:pt>
                <c:pt idx="194">
                  <c:v>15.709999999999999</c:v>
                </c:pt>
                <c:pt idx="195">
                  <c:v>15.89</c:v>
                </c:pt>
                <c:pt idx="196">
                  <c:v>15.850000000000026</c:v>
                </c:pt>
                <c:pt idx="197">
                  <c:v>15.850000000000026</c:v>
                </c:pt>
                <c:pt idx="198">
                  <c:v>15.68</c:v>
                </c:pt>
                <c:pt idx="199">
                  <c:v>15.49</c:v>
                </c:pt>
                <c:pt idx="200">
                  <c:v>15.4</c:v>
                </c:pt>
                <c:pt idx="201">
                  <c:v>15.5</c:v>
                </c:pt>
                <c:pt idx="202">
                  <c:v>15.66</c:v>
                </c:pt>
                <c:pt idx="203">
                  <c:v>15.629999999999999</c:v>
                </c:pt>
                <c:pt idx="204">
                  <c:v>15.52</c:v>
                </c:pt>
                <c:pt idx="205">
                  <c:v>15.49</c:v>
                </c:pt>
                <c:pt idx="206">
                  <c:v>15.97</c:v>
                </c:pt>
                <c:pt idx="207">
                  <c:v>16.170000000000005</c:v>
                </c:pt>
                <c:pt idx="208">
                  <c:v>16.23</c:v>
                </c:pt>
                <c:pt idx="209">
                  <c:v>16.38</c:v>
                </c:pt>
                <c:pt idx="210">
                  <c:v>16.86</c:v>
                </c:pt>
                <c:pt idx="211">
                  <c:v>16.600000000000001</c:v>
                </c:pt>
                <c:pt idx="212">
                  <c:v>16.32</c:v>
                </c:pt>
                <c:pt idx="213">
                  <c:v>16.39</c:v>
                </c:pt>
                <c:pt idx="214">
                  <c:v>16.14</c:v>
                </c:pt>
                <c:pt idx="215">
                  <c:v>16.279999999999987</c:v>
                </c:pt>
                <c:pt idx="216">
                  <c:v>16.03</c:v>
                </c:pt>
                <c:pt idx="217">
                  <c:v>15.639999999999999</c:v>
                </c:pt>
                <c:pt idx="218">
                  <c:v>15.55</c:v>
                </c:pt>
                <c:pt idx="219">
                  <c:v>15.54</c:v>
                </c:pt>
                <c:pt idx="220">
                  <c:v>15.32</c:v>
                </c:pt>
                <c:pt idx="221">
                  <c:v>15.91</c:v>
                </c:pt>
                <c:pt idx="222">
                  <c:v>16.489999999999814</c:v>
                </c:pt>
                <c:pt idx="223">
                  <c:v>16.68</c:v>
                </c:pt>
                <c:pt idx="224">
                  <c:v>14.6</c:v>
                </c:pt>
                <c:pt idx="225">
                  <c:v>15.08</c:v>
                </c:pt>
                <c:pt idx="226">
                  <c:v>15.39</c:v>
                </c:pt>
                <c:pt idx="227">
                  <c:v>15.719999999999999</c:v>
                </c:pt>
                <c:pt idx="228">
                  <c:v>16.279999999999987</c:v>
                </c:pt>
                <c:pt idx="229">
                  <c:v>16.670000000000005</c:v>
                </c:pt>
                <c:pt idx="230">
                  <c:v>16.68</c:v>
                </c:pt>
                <c:pt idx="231">
                  <c:v>16.09</c:v>
                </c:pt>
                <c:pt idx="232">
                  <c:v>16.2</c:v>
                </c:pt>
                <c:pt idx="233">
                  <c:v>15.98</c:v>
                </c:pt>
                <c:pt idx="234">
                  <c:v>16.130000000000031</c:v>
                </c:pt>
                <c:pt idx="235">
                  <c:v>16.100000000000001</c:v>
                </c:pt>
                <c:pt idx="236">
                  <c:v>16.05</c:v>
                </c:pt>
                <c:pt idx="237">
                  <c:v>16.170000000000005</c:v>
                </c:pt>
                <c:pt idx="238">
                  <c:v>15.639999999999999</c:v>
                </c:pt>
                <c:pt idx="239">
                  <c:v>15.370000000000006</c:v>
                </c:pt>
                <c:pt idx="240">
                  <c:v>15.209999999999999</c:v>
                </c:pt>
                <c:pt idx="241">
                  <c:v>15.1</c:v>
                </c:pt>
                <c:pt idx="242">
                  <c:v>15.209999999999999</c:v>
                </c:pt>
                <c:pt idx="243">
                  <c:v>15.26</c:v>
                </c:pt>
                <c:pt idx="244">
                  <c:v>15.44</c:v>
                </c:pt>
                <c:pt idx="245">
                  <c:v>15.51</c:v>
                </c:pt>
                <c:pt idx="246">
                  <c:v>15.62</c:v>
                </c:pt>
                <c:pt idx="247">
                  <c:v>15.7</c:v>
                </c:pt>
                <c:pt idx="248">
                  <c:v>15.76</c:v>
                </c:pt>
                <c:pt idx="249">
                  <c:v>15.219999999999999</c:v>
                </c:pt>
                <c:pt idx="250">
                  <c:v>14.96</c:v>
                </c:pt>
                <c:pt idx="251">
                  <c:v>15.27</c:v>
                </c:pt>
                <c:pt idx="252">
                  <c:v>14.9</c:v>
                </c:pt>
                <c:pt idx="253">
                  <c:v>14.739999999999998</c:v>
                </c:pt>
                <c:pt idx="254">
                  <c:v>14.75</c:v>
                </c:pt>
                <c:pt idx="255">
                  <c:v>15.04</c:v>
                </c:pt>
                <c:pt idx="256">
                  <c:v>15.370000000000006</c:v>
                </c:pt>
                <c:pt idx="257">
                  <c:v>15.6</c:v>
                </c:pt>
                <c:pt idx="258">
                  <c:v>15.61</c:v>
                </c:pt>
                <c:pt idx="259">
                  <c:v>15.27</c:v>
                </c:pt>
                <c:pt idx="260">
                  <c:v>15.39</c:v>
                </c:pt>
                <c:pt idx="261">
                  <c:v>15.76</c:v>
                </c:pt>
                <c:pt idx="262">
                  <c:v>15.58</c:v>
                </c:pt>
                <c:pt idx="263">
                  <c:v>15.15</c:v>
                </c:pt>
                <c:pt idx="264">
                  <c:v>15.49</c:v>
                </c:pt>
                <c:pt idx="265">
                  <c:v>15.639999999999999</c:v>
                </c:pt>
                <c:pt idx="266">
                  <c:v>15.81</c:v>
                </c:pt>
                <c:pt idx="267">
                  <c:v>15.61</c:v>
                </c:pt>
                <c:pt idx="268">
                  <c:v>15.25</c:v>
                </c:pt>
                <c:pt idx="269">
                  <c:v>15.219999999999999</c:v>
                </c:pt>
                <c:pt idx="270">
                  <c:v>14.78</c:v>
                </c:pt>
                <c:pt idx="271">
                  <c:v>14.43</c:v>
                </c:pt>
                <c:pt idx="272">
                  <c:v>14.76</c:v>
                </c:pt>
                <c:pt idx="273">
                  <c:v>14.209999999999999</c:v>
                </c:pt>
                <c:pt idx="274">
                  <c:v>14.11</c:v>
                </c:pt>
                <c:pt idx="275">
                  <c:v>13.709999999999999</c:v>
                </c:pt>
                <c:pt idx="276">
                  <c:v>13.67</c:v>
                </c:pt>
                <c:pt idx="277">
                  <c:v>14.09</c:v>
                </c:pt>
                <c:pt idx="278">
                  <c:v>14.27</c:v>
                </c:pt>
                <c:pt idx="279">
                  <c:v>13.88</c:v>
                </c:pt>
                <c:pt idx="280">
                  <c:v>14.370000000000006</c:v>
                </c:pt>
                <c:pt idx="281">
                  <c:v>14.47</c:v>
                </c:pt>
                <c:pt idx="282">
                  <c:v>14.47</c:v>
                </c:pt>
                <c:pt idx="283">
                  <c:v>14.129999999999999</c:v>
                </c:pt>
                <c:pt idx="284">
                  <c:v>13.870000000000006</c:v>
                </c:pt>
                <c:pt idx="285">
                  <c:v>13.46</c:v>
                </c:pt>
                <c:pt idx="286">
                  <c:v>13.25</c:v>
                </c:pt>
                <c:pt idx="287">
                  <c:v>13.629999999999999</c:v>
                </c:pt>
                <c:pt idx="288">
                  <c:v>13.05</c:v>
                </c:pt>
                <c:pt idx="289">
                  <c:v>13.04</c:v>
                </c:pt>
                <c:pt idx="290">
                  <c:v>13.209999999999999</c:v>
                </c:pt>
                <c:pt idx="291">
                  <c:v>12.82</c:v>
                </c:pt>
                <c:pt idx="292">
                  <c:v>13.09</c:v>
                </c:pt>
                <c:pt idx="293">
                  <c:v>13.450000000000006</c:v>
                </c:pt>
                <c:pt idx="294">
                  <c:v>13.6</c:v>
                </c:pt>
                <c:pt idx="295">
                  <c:v>14.15</c:v>
                </c:pt>
                <c:pt idx="296">
                  <c:v>13.89</c:v>
                </c:pt>
                <c:pt idx="297">
                  <c:v>13.83</c:v>
                </c:pt>
                <c:pt idx="298">
                  <c:v>13.75</c:v>
                </c:pt>
                <c:pt idx="299">
                  <c:v>14</c:v>
                </c:pt>
                <c:pt idx="300">
                  <c:v>13.97</c:v>
                </c:pt>
                <c:pt idx="301">
                  <c:v>14.370000000000006</c:v>
                </c:pt>
                <c:pt idx="302">
                  <c:v>14.66</c:v>
                </c:pt>
                <c:pt idx="303">
                  <c:v>14.48</c:v>
                </c:pt>
                <c:pt idx="304">
                  <c:v>14.350000000000026</c:v>
                </c:pt>
                <c:pt idx="305">
                  <c:v>14.54</c:v>
                </c:pt>
                <c:pt idx="306">
                  <c:v>14.41</c:v>
                </c:pt>
                <c:pt idx="307">
                  <c:v>14.19</c:v>
                </c:pt>
                <c:pt idx="308">
                  <c:v>14.33</c:v>
                </c:pt>
                <c:pt idx="309">
                  <c:v>14.31</c:v>
                </c:pt>
                <c:pt idx="310">
                  <c:v>14.7</c:v>
                </c:pt>
                <c:pt idx="311">
                  <c:v>14.91</c:v>
                </c:pt>
                <c:pt idx="312">
                  <c:v>14.9</c:v>
                </c:pt>
                <c:pt idx="313">
                  <c:v>14.99</c:v>
                </c:pt>
                <c:pt idx="314">
                  <c:v>14.739999999999998</c:v>
                </c:pt>
                <c:pt idx="315">
                  <c:v>14.46</c:v>
                </c:pt>
                <c:pt idx="316">
                  <c:v>14.75</c:v>
                </c:pt>
                <c:pt idx="317">
                  <c:v>14.9</c:v>
                </c:pt>
                <c:pt idx="318">
                  <c:v>14.860000000000024</c:v>
                </c:pt>
                <c:pt idx="319">
                  <c:v>14.9</c:v>
                </c:pt>
                <c:pt idx="320">
                  <c:v>14.860000000000024</c:v>
                </c:pt>
                <c:pt idx="321">
                  <c:v>14.78</c:v>
                </c:pt>
                <c:pt idx="322">
                  <c:v>14.43</c:v>
                </c:pt>
                <c:pt idx="323">
                  <c:v>14.5</c:v>
                </c:pt>
                <c:pt idx="324">
                  <c:v>14.139999999999999</c:v>
                </c:pt>
                <c:pt idx="325">
                  <c:v>14.2</c:v>
                </c:pt>
                <c:pt idx="326">
                  <c:v>13.82</c:v>
                </c:pt>
                <c:pt idx="327">
                  <c:v>13.66</c:v>
                </c:pt>
                <c:pt idx="328">
                  <c:v>13.1</c:v>
                </c:pt>
                <c:pt idx="329">
                  <c:v>13.04</c:v>
                </c:pt>
                <c:pt idx="330">
                  <c:v>12.8</c:v>
                </c:pt>
                <c:pt idx="331">
                  <c:v>12.739999999999998</c:v>
                </c:pt>
                <c:pt idx="332">
                  <c:v>12.11</c:v>
                </c:pt>
                <c:pt idx="333">
                  <c:v>11.82</c:v>
                </c:pt>
                <c:pt idx="334">
                  <c:v>12.66</c:v>
                </c:pt>
                <c:pt idx="335">
                  <c:v>13.32</c:v>
                </c:pt>
                <c:pt idx="336">
                  <c:v>12.850000000000026</c:v>
                </c:pt>
                <c:pt idx="337">
                  <c:v>12.91</c:v>
                </c:pt>
                <c:pt idx="338">
                  <c:v>12.99</c:v>
                </c:pt>
                <c:pt idx="339">
                  <c:v>12.950000000000006</c:v>
                </c:pt>
                <c:pt idx="340">
                  <c:v>12.8</c:v>
                </c:pt>
                <c:pt idx="341">
                  <c:v>12.81</c:v>
                </c:pt>
                <c:pt idx="342">
                  <c:v>12.51</c:v>
                </c:pt>
                <c:pt idx="343">
                  <c:v>12.219999999999999</c:v>
                </c:pt>
                <c:pt idx="344">
                  <c:v>12.44</c:v>
                </c:pt>
                <c:pt idx="345">
                  <c:v>12.28</c:v>
                </c:pt>
                <c:pt idx="346">
                  <c:v>11.79</c:v>
                </c:pt>
                <c:pt idx="347">
                  <c:v>12.06</c:v>
                </c:pt>
                <c:pt idx="348">
                  <c:v>12.41</c:v>
                </c:pt>
                <c:pt idx="349">
                  <c:v>12.209999999999999</c:v>
                </c:pt>
                <c:pt idx="350">
                  <c:v>11.84</c:v>
                </c:pt>
                <c:pt idx="351">
                  <c:v>11.78</c:v>
                </c:pt>
                <c:pt idx="352">
                  <c:v>12.02</c:v>
                </c:pt>
                <c:pt idx="353">
                  <c:v>11.47</c:v>
                </c:pt>
                <c:pt idx="354">
                  <c:v>11.9</c:v>
                </c:pt>
                <c:pt idx="355">
                  <c:v>12.11</c:v>
                </c:pt>
                <c:pt idx="356">
                  <c:v>12.370000000000006</c:v>
                </c:pt>
                <c:pt idx="357">
                  <c:v>12.229999999999999</c:v>
                </c:pt>
                <c:pt idx="358">
                  <c:v>12.44</c:v>
                </c:pt>
                <c:pt idx="359">
                  <c:v>12.41</c:v>
                </c:pt>
                <c:pt idx="360">
                  <c:v>12.139999999999999</c:v>
                </c:pt>
                <c:pt idx="361">
                  <c:v>11.52</c:v>
                </c:pt>
                <c:pt idx="362">
                  <c:v>11.9</c:v>
                </c:pt>
                <c:pt idx="363">
                  <c:v>11.94</c:v>
                </c:pt>
                <c:pt idx="364">
                  <c:v>12.04</c:v>
                </c:pt>
                <c:pt idx="365">
                  <c:v>12.2</c:v>
                </c:pt>
                <c:pt idx="366">
                  <c:v>12.139999999999999</c:v>
                </c:pt>
                <c:pt idx="367">
                  <c:v>12.12</c:v>
                </c:pt>
                <c:pt idx="368">
                  <c:v>12.58</c:v>
                </c:pt>
                <c:pt idx="369">
                  <c:v>12.209999999999999</c:v>
                </c:pt>
                <c:pt idx="370">
                  <c:v>12.78</c:v>
                </c:pt>
                <c:pt idx="371">
                  <c:v>12.62</c:v>
                </c:pt>
                <c:pt idx="372">
                  <c:v>12.68</c:v>
                </c:pt>
                <c:pt idx="373">
                  <c:v>13.219999999999999</c:v>
                </c:pt>
                <c:pt idx="374">
                  <c:v>13.07</c:v>
                </c:pt>
                <c:pt idx="375">
                  <c:v>13.51</c:v>
                </c:pt>
                <c:pt idx="376">
                  <c:v>13.3</c:v>
                </c:pt>
                <c:pt idx="377">
                  <c:v>13.92</c:v>
                </c:pt>
                <c:pt idx="378">
                  <c:v>14.2</c:v>
                </c:pt>
                <c:pt idx="379">
                  <c:v>13.59</c:v>
                </c:pt>
                <c:pt idx="380">
                  <c:v>14.219999999999999</c:v>
                </c:pt>
                <c:pt idx="381">
                  <c:v>15.18</c:v>
                </c:pt>
                <c:pt idx="382">
                  <c:v>14.53</c:v>
                </c:pt>
                <c:pt idx="383">
                  <c:v>14.55</c:v>
                </c:pt>
                <c:pt idx="384">
                  <c:v>15.68</c:v>
                </c:pt>
                <c:pt idx="385">
                  <c:v>15.28</c:v>
                </c:pt>
                <c:pt idx="386">
                  <c:v>14.25</c:v>
                </c:pt>
                <c:pt idx="387">
                  <c:v>13.209999999999999</c:v>
                </c:pt>
                <c:pt idx="388">
                  <c:v>13.3</c:v>
                </c:pt>
                <c:pt idx="389">
                  <c:v>13.49</c:v>
                </c:pt>
                <c:pt idx="390">
                  <c:v>13.709999999999999</c:v>
                </c:pt>
                <c:pt idx="391">
                  <c:v>13.69</c:v>
                </c:pt>
                <c:pt idx="392">
                  <c:v>13.54</c:v>
                </c:pt>
                <c:pt idx="393">
                  <c:v>13.370000000000006</c:v>
                </c:pt>
                <c:pt idx="394">
                  <c:v>13.34</c:v>
                </c:pt>
                <c:pt idx="395">
                  <c:v>13.39</c:v>
                </c:pt>
                <c:pt idx="396">
                  <c:v>13.8</c:v>
                </c:pt>
                <c:pt idx="397">
                  <c:v>13.850000000000026</c:v>
                </c:pt>
                <c:pt idx="398">
                  <c:v>13.79</c:v>
                </c:pt>
                <c:pt idx="399">
                  <c:v>13.68</c:v>
                </c:pt>
                <c:pt idx="400">
                  <c:v>13.44</c:v>
                </c:pt>
                <c:pt idx="401">
                  <c:v>13.59</c:v>
                </c:pt>
                <c:pt idx="402">
                  <c:v>13.91</c:v>
                </c:pt>
                <c:pt idx="403">
                  <c:v>12.9</c:v>
                </c:pt>
                <c:pt idx="404">
                  <c:v>12.55</c:v>
                </c:pt>
                <c:pt idx="405">
                  <c:v>12.31</c:v>
                </c:pt>
                <c:pt idx="406">
                  <c:v>12.04</c:v>
                </c:pt>
                <c:pt idx="407">
                  <c:v>12.1</c:v>
                </c:pt>
                <c:pt idx="408">
                  <c:v>12.16</c:v>
                </c:pt>
                <c:pt idx="409">
                  <c:v>11.34</c:v>
                </c:pt>
                <c:pt idx="410">
                  <c:v>11.42</c:v>
                </c:pt>
                <c:pt idx="411">
                  <c:v>11.84</c:v>
                </c:pt>
                <c:pt idx="412">
                  <c:v>11.01</c:v>
                </c:pt>
                <c:pt idx="413">
                  <c:v>10.950000000000006</c:v>
                </c:pt>
                <c:pt idx="414">
                  <c:v>10.91</c:v>
                </c:pt>
                <c:pt idx="415">
                  <c:v>10.98</c:v>
                </c:pt>
                <c:pt idx="416">
                  <c:v>10.7</c:v>
                </c:pt>
                <c:pt idx="417">
                  <c:v>10.370000000000006</c:v>
                </c:pt>
                <c:pt idx="418">
                  <c:v>10.48</c:v>
                </c:pt>
                <c:pt idx="419">
                  <c:v>10.08</c:v>
                </c:pt>
                <c:pt idx="420">
                  <c:v>10.050000000000002</c:v>
                </c:pt>
                <c:pt idx="421">
                  <c:v>10.27</c:v>
                </c:pt>
                <c:pt idx="422">
                  <c:v>10.96</c:v>
                </c:pt>
                <c:pt idx="423">
                  <c:v>10.83</c:v>
                </c:pt>
                <c:pt idx="424">
                  <c:v>9.75</c:v>
                </c:pt>
                <c:pt idx="425">
                  <c:v>9.3800000000000008</c:v>
                </c:pt>
                <c:pt idx="426">
                  <c:v>9.3700000000000028</c:v>
                </c:pt>
                <c:pt idx="427">
                  <c:v>9.48</c:v>
                </c:pt>
                <c:pt idx="428">
                  <c:v>9.1399999999999988</c:v>
                </c:pt>
                <c:pt idx="429">
                  <c:v>8.94</c:v>
                </c:pt>
                <c:pt idx="430">
                  <c:v>8.6</c:v>
                </c:pt>
                <c:pt idx="431">
                  <c:v>8.7100000000000009</c:v>
                </c:pt>
                <c:pt idx="432">
                  <c:v>8.7200000000000006</c:v>
                </c:pt>
                <c:pt idx="433">
                  <c:v>8.81</c:v>
                </c:pt>
                <c:pt idx="434">
                  <c:v>8.67</c:v>
                </c:pt>
                <c:pt idx="435">
                  <c:v>8.41</c:v>
                </c:pt>
                <c:pt idx="436">
                  <c:v>8.4500000000000028</c:v>
                </c:pt>
                <c:pt idx="437">
                  <c:v>8.2299999999999986</c:v>
                </c:pt>
                <c:pt idx="438">
                  <c:v>8.43</c:v>
                </c:pt>
                <c:pt idx="439">
                  <c:v>8.32</c:v>
                </c:pt>
                <c:pt idx="440">
                  <c:v>8.06</c:v>
                </c:pt>
                <c:pt idx="441">
                  <c:v>8</c:v>
                </c:pt>
                <c:pt idx="442">
                  <c:v>8.2000000000000011</c:v>
                </c:pt>
                <c:pt idx="443">
                  <c:v>8.16</c:v>
                </c:pt>
                <c:pt idx="444">
                  <c:v>8.2200000000000006</c:v>
                </c:pt>
                <c:pt idx="445">
                  <c:v>8.08</c:v>
                </c:pt>
                <c:pt idx="446">
                  <c:v>8.18</c:v>
                </c:pt>
                <c:pt idx="447">
                  <c:v>8.2900000000000009</c:v>
                </c:pt>
                <c:pt idx="448">
                  <c:v>8.39</c:v>
                </c:pt>
                <c:pt idx="449">
                  <c:v>8.43</c:v>
                </c:pt>
                <c:pt idx="450">
                  <c:v>8.31</c:v>
                </c:pt>
                <c:pt idx="451">
                  <c:v>8.33</c:v>
                </c:pt>
                <c:pt idx="452">
                  <c:v>8.43</c:v>
                </c:pt>
                <c:pt idx="453">
                  <c:v>8.620000000000001</c:v>
                </c:pt>
                <c:pt idx="454">
                  <c:v>8.5400000000000009</c:v>
                </c:pt>
                <c:pt idx="455">
                  <c:v>8.8500000000000068</c:v>
                </c:pt>
                <c:pt idx="456">
                  <c:v>8.6399999999999988</c:v>
                </c:pt>
                <c:pt idx="457">
                  <c:v>8.5400000000000009</c:v>
                </c:pt>
                <c:pt idx="458">
                  <c:v>8.41</c:v>
                </c:pt>
                <c:pt idx="459">
                  <c:v>8.42</c:v>
                </c:pt>
                <c:pt idx="460">
                  <c:v>8.7900000000000009</c:v>
                </c:pt>
                <c:pt idx="461">
                  <c:v>8.44</c:v>
                </c:pt>
                <c:pt idx="462">
                  <c:v>8.5300000000000011</c:v>
                </c:pt>
                <c:pt idx="463">
                  <c:v>8.4</c:v>
                </c:pt>
                <c:pt idx="464">
                  <c:v>8.4</c:v>
                </c:pt>
                <c:pt idx="465">
                  <c:v>8.5400000000000009</c:v>
                </c:pt>
                <c:pt idx="466">
                  <c:v>8.4700000000000006</c:v>
                </c:pt>
                <c:pt idx="467">
                  <c:v>8.59</c:v>
                </c:pt>
                <c:pt idx="468">
                  <c:v>8.61</c:v>
                </c:pt>
                <c:pt idx="469">
                  <c:v>8.52</c:v>
                </c:pt>
                <c:pt idx="470">
                  <c:v>8.5400000000000009</c:v>
                </c:pt>
                <c:pt idx="471">
                  <c:v>8.51</c:v>
                </c:pt>
                <c:pt idx="472">
                  <c:v>8.57</c:v>
                </c:pt>
                <c:pt idx="473">
                  <c:v>8.5</c:v>
                </c:pt>
                <c:pt idx="474">
                  <c:v>8.3000000000000007</c:v>
                </c:pt>
                <c:pt idx="475">
                  <c:v>8.7100000000000009</c:v>
                </c:pt>
                <c:pt idx="476">
                  <c:v>8.67</c:v>
                </c:pt>
                <c:pt idx="477">
                  <c:v>8.629999999999999</c:v>
                </c:pt>
                <c:pt idx="478">
                  <c:v>8.65</c:v>
                </c:pt>
                <c:pt idx="479">
                  <c:v>8.49</c:v>
                </c:pt>
                <c:pt idx="480">
                  <c:v>8.2100000000000009</c:v>
                </c:pt>
                <c:pt idx="481">
                  <c:v>8.2200000000000006</c:v>
                </c:pt>
                <c:pt idx="482">
                  <c:v>8.0500000000000007</c:v>
                </c:pt>
                <c:pt idx="483">
                  <c:v>7.92</c:v>
                </c:pt>
                <c:pt idx="484">
                  <c:v>7.59</c:v>
                </c:pt>
                <c:pt idx="485">
                  <c:v>7.35</c:v>
                </c:pt>
                <c:pt idx="486">
                  <c:v>7.44</c:v>
                </c:pt>
                <c:pt idx="487">
                  <c:v>7.34</c:v>
                </c:pt>
                <c:pt idx="488">
                  <c:v>7.17</c:v>
                </c:pt>
                <c:pt idx="489">
                  <c:v>7.01</c:v>
                </c:pt>
                <c:pt idx="490">
                  <c:v>7.1499999999999995</c:v>
                </c:pt>
                <c:pt idx="491">
                  <c:v>6.99</c:v>
                </c:pt>
                <c:pt idx="492">
                  <c:v>7.29</c:v>
                </c:pt>
                <c:pt idx="493">
                  <c:v>7.34</c:v>
                </c:pt>
                <c:pt idx="494">
                  <c:v>7.1</c:v>
                </c:pt>
                <c:pt idx="495">
                  <c:v>7.18</c:v>
                </c:pt>
                <c:pt idx="496">
                  <c:v>7.1899999999999995</c:v>
                </c:pt>
                <c:pt idx="497">
                  <c:v>6.87</c:v>
                </c:pt>
                <c:pt idx="498">
                  <c:v>6.99</c:v>
                </c:pt>
                <c:pt idx="499">
                  <c:v>7.02</c:v>
                </c:pt>
                <c:pt idx="500">
                  <c:v>7.08</c:v>
                </c:pt>
                <c:pt idx="501">
                  <c:v>6.84</c:v>
                </c:pt>
                <c:pt idx="502">
                  <c:v>6.9</c:v>
                </c:pt>
                <c:pt idx="503">
                  <c:v>6.92</c:v>
                </c:pt>
                <c:pt idx="504">
                  <c:v>6.6099999999999985</c:v>
                </c:pt>
                <c:pt idx="505">
                  <c:v>6.71</c:v>
                </c:pt>
                <c:pt idx="506">
                  <c:v>6.99</c:v>
                </c:pt>
                <c:pt idx="507">
                  <c:v>7</c:v>
                </c:pt>
                <c:pt idx="508">
                  <c:v>6.84</c:v>
                </c:pt>
                <c:pt idx="509">
                  <c:v>6.96</c:v>
                </c:pt>
                <c:pt idx="510">
                  <c:v>7.03</c:v>
                </c:pt>
                <c:pt idx="511">
                  <c:v>7.06</c:v>
                </c:pt>
                <c:pt idx="512">
                  <c:v>7.08</c:v>
                </c:pt>
                <c:pt idx="513">
                  <c:v>7.08</c:v>
                </c:pt>
                <c:pt idx="514">
                  <c:v>6.96</c:v>
                </c:pt>
                <c:pt idx="515">
                  <c:v>6.92</c:v>
                </c:pt>
                <c:pt idx="516">
                  <c:v>6.92</c:v>
                </c:pt>
                <c:pt idx="517">
                  <c:v>6.8599999999999985</c:v>
                </c:pt>
                <c:pt idx="518">
                  <c:v>6.99</c:v>
                </c:pt>
                <c:pt idx="519">
                  <c:v>7.08</c:v>
                </c:pt>
                <c:pt idx="520">
                  <c:v>7.07</c:v>
                </c:pt>
                <c:pt idx="521">
                  <c:v>7.01</c:v>
                </c:pt>
                <c:pt idx="522">
                  <c:v>7.1</c:v>
                </c:pt>
                <c:pt idx="523">
                  <c:v>6.96</c:v>
                </c:pt>
                <c:pt idx="524">
                  <c:v>7.52</c:v>
                </c:pt>
                <c:pt idx="525">
                  <c:v>7.55</c:v>
                </c:pt>
                <c:pt idx="526">
                  <c:v>7.33</c:v>
                </c:pt>
                <c:pt idx="527">
                  <c:v>7.21</c:v>
                </c:pt>
                <c:pt idx="528">
                  <c:v>7.39</c:v>
                </c:pt>
                <c:pt idx="529">
                  <c:v>7.3599999999999985</c:v>
                </c:pt>
                <c:pt idx="530">
                  <c:v>7.06</c:v>
                </c:pt>
                <c:pt idx="531">
                  <c:v>7.08</c:v>
                </c:pt>
                <c:pt idx="532">
                  <c:v>7.13</c:v>
                </c:pt>
                <c:pt idx="533">
                  <c:v>7.13</c:v>
                </c:pt>
                <c:pt idx="534">
                  <c:v>7</c:v>
                </c:pt>
                <c:pt idx="535">
                  <c:v>7.1599999999999975</c:v>
                </c:pt>
                <c:pt idx="536">
                  <c:v>7</c:v>
                </c:pt>
                <c:pt idx="537">
                  <c:v>6.88</c:v>
                </c:pt>
                <c:pt idx="538">
                  <c:v>6.74</c:v>
                </c:pt>
                <c:pt idx="539">
                  <c:v>6.6199999999999966</c:v>
                </c:pt>
                <c:pt idx="540">
                  <c:v>6.3599999999999985</c:v>
                </c:pt>
                <c:pt idx="541">
                  <c:v>6.6899999999999995</c:v>
                </c:pt>
                <c:pt idx="542">
                  <c:v>6.8</c:v>
                </c:pt>
                <c:pt idx="543">
                  <c:v>7.05</c:v>
                </c:pt>
                <c:pt idx="544">
                  <c:v>6.9300000000000024</c:v>
                </c:pt>
                <c:pt idx="545">
                  <c:v>7.1099999999999985</c:v>
                </c:pt>
                <c:pt idx="546">
                  <c:v>7.1</c:v>
                </c:pt>
                <c:pt idx="547">
                  <c:v>7.18</c:v>
                </c:pt>
                <c:pt idx="548">
                  <c:v>7.03</c:v>
                </c:pt>
                <c:pt idx="549">
                  <c:v>7.1099999999999985</c:v>
                </c:pt>
                <c:pt idx="550">
                  <c:v>7.17</c:v>
                </c:pt>
                <c:pt idx="551">
                  <c:v>7.06</c:v>
                </c:pt>
                <c:pt idx="552">
                  <c:v>7.07</c:v>
                </c:pt>
                <c:pt idx="553">
                  <c:v>7</c:v>
                </c:pt>
                <c:pt idx="554">
                  <c:v>6.96</c:v>
                </c:pt>
                <c:pt idx="555">
                  <c:v>6.81</c:v>
                </c:pt>
                <c:pt idx="556">
                  <c:v>7.04</c:v>
                </c:pt>
                <c:pt idx="557">
                  <c:v>6.87</c:v>
                </c:pt>
                <c:pt idx="558">
                  <c:v>6.81</c:v>
                </c:pt>
                <c:pt idx="559">
                  <c:v>6.6599999999999975</c:v>
                </c:pt>
                <c:pt idx="560">
                  <c:v>6.55</c:v>
                </c:pt>
                <c:pt idx="561">
                  <c:v>6.6899999999999995</c:v>
                </c:pt>
                <c:pt idx="562">
                  <c:v>6.79</c:v>
                </c:pt>
                <c:pt idx="563">
                  <c:v>6.71</c:v>
                </c:pt>
                <c:pt idx="564">
                  <c:v>6.64</c:v>
                </c:pt>
                <c:pt idx="565">
                  <c:v>6.73</c:v>
                </c:pt>
                <c:pt idx="566">
                  <c:v>6.6199999999999966</c:v>
                </c:pt>
                <c:pt idx="567">
                  <c:v>6.58</c:v>
                </c:pt>
                <c:pt idx="568">
                  <c:v>6.52</c:v>
                </c:pt>
                <c:pt idx="569">
                  <c:v>6.4700000000000024</c:v>
                </c:pt>
                <c:pt idx="570">
                  <c:v>6.57</c:v>
                </c:pt>
                <c:pt idx="571">
                  <c:v>6.63</c:v>
                </c:pt>
                <c:pt idx="572">
                  <c:v>6.53</c:v>
                </c:pt>
                <c:pt idx="573">
                  <c:v>6.53</c:v>
                </c:pt>
                <c:pt idx="574">
                  <c:v>6.2700000000000014</c:v>
                </c:pt>
                <c:pt idx="575">
                  <c:v>6.24</c:v>
                </c:pt>
                <c:pt idx="576">
                  <c:v>6.25</c:v>
                </c:pt>
                <c:pt idx="577">
                  <c:v>6.14</c:v>
                </c:pt>
                <c:pt idx="578">
                  <c:v>6.21</c:v>
                </c:pt>
                <c:pt idx="579">
                  <c:v>6.22</c:v>
                </c:pt>
                <c:pt idx="580">
                  <c:v>6.31</c:v>
                </c:pt>
                <c:pt idx="581">
                  <c:v>6.3599999999999985</c:v>
                </c:pt>
                <c:pt idx="582">
                  <c:v>6.13</c:v>
                </c:pt>
                <c:pt idx="583">
                  <c:v>5.9700000000000024</c:v>
                </c:pt>
                <c:pt idx="584">
                  <c:v>5.92</c:v>
                </c:pt>
                <c:pt idx="585">
                  <c:v>6.01</c:v>
                </c:pt>
                <c:pt idx="586">
                  <c:v>6.17</c:v>
                </c:pt>
                <c:pt idx="587">
                  <c:v>6.1899999999999995</c:v>
                </c:pt>
                <c:pt idx="588">
                  <c:v>5.9300000000000024</c:v>
                </c:pt>
                <c:pt idx="589">
                  <c:v>5.94</c:v>
                </c:pt>
                <c:pt idx="590">
                  <c:v>5.98</c:v>
                </c:pt>
                <c:pt idx="591">
                  <c:v>5.87</c:v>
                </c:pt>
                <c:pt idx="592">
                  <c:v>5.81</c:v>
                </c:pt>
                <c:pt idx="593">
                  <c:v>5.9</c:v>
                </c:pt>
                <c:pt idx="594">
                  <c:v>5.9700000000000024</c:v>
                </c:pt>
                <c:pt idx="595">
                  <c:v>5.95</c:v>
                </c:pt>
                <c:pt idx="596">
                  <c:v>5.95</c:v>
                </c:pt>
                <c:pt idx="597">
                  <c:v>5.96</c:v>
                </c:pt>
                <c:pt idx="598">
                  <c:v>6.02</c:v>
                </c:pt>
                <c:pt idx="599">
                  <c:v>6.13</c:v>
                </c:pt>
                <c:pt idx="600">
                  <c:v>6.28</c:v>
                </c:pt>
                <c:pt idx="601">
                  <c:v>6.2700000000000014</c:v>
                </c:pt>
                <c:pt idx="602">
                  <c:v>6.3599999999999985</c:v>
                </c:pt>
                <c:pt idx="603">
                  <c:v>6.3</c:v>
                </c:pt>
                <c:pt idx="604">
                  <c:v>6.2700000000000014</c:v>
                </c:pt>
                <c:pt idx="605">
                  <c:v>6.25</c:v>
                </c:pt>
                <c:pt idx="606">
                  <c:v>6.26</c:v>
                </c:pt>
                <c:pt idx="607">
                  <c:v>6.28</c:v>
                </c:pt>
                <c:pt idx="608">
                  <c:v>6.2700000000000014</c:v>
                </c:pt>
                <c:pt idx="609">
                  <c:v>6.34</c:v>
                </c:pt>
                <c:pt idx="610">
                  <c:v>6.34</c:v>
                </c:pt>
                <c:pt idx="611">
                  <c:v>6.4</c:v>
                </c:pt>
                <c:pt idx="612">
                  <c:v>6.4</c:v>
                </c:pt>
                <c:pt idx="613">
                  <c:v>6.31</c:v>
                </c:pt>
                <c:pt idx="614">
                  <c:v>6.26</c:v>
                </c:pt>
                <c:pt idx="615">
                  <c:v>6.29</c:v>
                </c:pt>
                <c:pt idx="616">
                  <c:v>6.25</c:v>
                </c:pt>
                <c:pt idx="617">
                  <c:v>6.4300000000000024</c:v>
                </c:pt>
                <c:pt idx="618">
                  <c:v>6.45</c:v>
                </c:pt>
                <c:pt idx="619">
                  <c:v>6.4300000000000024</c:v>
                </c:pt>
                <c:pt idx="620">
                  <c:v>6.45</c:v>
                </c:pt>
                <c:pt idx="621">
                  <c:v>6.48</c:v>
                </c:pt>
                <c:pt idx="622">
                  <c:v>6.51</c:v>
                </c:pt>
                <c:pt idx="623">
                  <c:v>6.58</c:v>
                </c:pt>
                <c:pt idx="624">
                  <c:v>6.72</c:v>
                </c:pt>
                <c:pt idx="625">
                  <c:v>6.51</c:v>
                </c:pt>
                <c:pt idx="626">
                  <c:v>6.39</c:v>
                </c:pt>
                <c:pt idx="627">
                  <c:v>6.3199999999999985</c:v>
                </c:pt>
                <c:pt idx="628">
                  <c:v>6.31</c:v>
                </c:pt>
                <c:pt idx="629">
                  <c:v>6.25</c:v>
                </c:pt>
                <c:pt idx="630">
                  <c:v>6.31</c:v>
                </c:pt>
                <c:pt idx="631">
                  <c:v>6.21</c:v>
                </c:pt>
                <c:pt idx="632">
                  <c:v>6.09</c:v>
                </c:pt>
                <c:pt idx="633">
                  <c:v>6.1</c:v>
                </c:pt>
                <c:pt idx="634">
                  <c:v>6.07</c:v>
                </c:pt>
                <c:pt idx="635">
                  <c:v>6.09</c:v>
                </c:pt>
                <c:pt idx="636">
                  <c:v>6.03</c:v>
                </c:pt>
                <c:pt idx="637">
                  <c:v>5.9</c:v>
                </c:pt>
                <c:pt idx="638">
                  <c:v>5.9</c:v>
                </c:pt>
                <c:pt idx="639">
                  <c:v>5.76</c:v>
                </c:pt>
                <c:pt idx="640">
                  <c:v>5.84</c:v>
                </c:pt>
                <c:pt idx="641">
                  <c:v>5.92</c:v>
                </c:pt>
                <c:pt idx="642">
                  <c:v>5.99</c:v>
                </c:pt>
                <c:pt idx="643">
                  <c:v>6.02</c:v>
                </c:pt>
                <c:pt idx="644">
                  <c:v>5.94</c:v>
                </c:pt>
                <c:pt idx="645">
                  <c:v>6.1099999999999985</c:v>
                </c:pt>
                <c:pt idx="646">
                  <c:v>6.1499999999999995</c:v>
                </c:pt>
                <c:pt idx="647">
                  <c:v>6.13</c:v>
                </c:pt>
                <c:pt idx="648">
                  <c:v>6.28</c:v>
                </c:pt>
                <c:pt idx="649">
                  <c:v>6.33</c:v>
                </c:pt>
                <c:pt idx="650">
                  <c:v>6.06</c:v>
                </c:pt>
                <c:pt idx="651">
                  <c:v>6.06</c:v>
                </c:pt>
                <c:pt idx="652">
                  <c:v>6.1199999999999966</c:v>
                </c:pt>
                <c:pt idx="653">
                  <c:v>5.96</c:v>
                </c:pt>
                <c:pt idx="654">
                  <c:v>5.8199999999999985</c:v>
                </c:pt>
                <c:pt idx="655">
                  <c:v>5.88</c:v>
                </c:pt>
                <c:pt idx="656">
                  <c:v>6.01</c:v>
                </c:pt>
                <c:pt idx="657">
                  <c:v>6.1199999999999966</c:v>
                </c:pt>
                <c:pt idx="658">
                  <c:v>6.1</c:v>
                </c:pt>
                <c:pt idx="659">
                  <c:v>6.1099999999999985</c:v>
                </c:pt>
                <c:pt idx="660">
                  <c:v>6.13</c:v>
                </c:pt>
                <c:pt idx="661">
                  <c:v>6.1899999999999995</c:v>
                </c:pt>
                <c:pt idx="662">
                  <c:v>6.2700000000000014</c:v>
                </c:pt>
                <c:pt idx="663">
                  <c:v>6.24</c:v>
                </c:pt>
                <c:pt idx="664">
                  <c:v>6.34</c:v>
                </c:pt>
                <c:pt idx="665">
                  <c:v>6.2700000000000014</c:v>
                </c:pt>
                <c:pt idx="666">
                  <c:v>6.23</c:v>
                </c:pt>
                <c:pt idx="667">
                  <c:v>6.1599999999999975</c:v>
                </c:pt>
                <c:pt idx="668">
                  <c:v>6.24</c:v>
                </c:pt>
                <c:pt idx="669">
                  <c:v>6.25</c:v>
                </c:pt>
                <c:pt idx="670">
                  <c:v>6.23</c:v>
                </c:pt>
                <c:pt idx="671">
                  <c:v>6.2</c:v>
                </c:pt>
                <c:pt idx="672">
                  <c:v>6.08</c:v>
                </c:pt>
                <c:pt idx="673">
                  <c:v>6.2</c:v>
                </c:pt>
                <c:pt idx="674">
                  <c:v>6.1899999999999995</c:v>
                </c:pt>
                <c:pt idx="675">
                  <c:v>6.1099999999999985</c:v>
                </c:pt>
                <c:pt idx="676">
                  <c:v>6.1599999999999975</c:v>
                </c:pt>
                <c:pt idx="677">
                  <c:v>6.24</c:v>
                </c:pt>
                <c:pt idx="678">
                  <c:v>6.4</c:v>
                </c:pt>
                <c:pt idx="679">
                  <c:v>6.45</c:v>
                </c:pt>
                <c:pt idx="680">
                  <c:v>6.51</c:v>
                </c:pt>
                <c:pt idx="681">
                  <c:v>6.7</c:v>
                </c:pt>
                <c:pt idx="682">
                  <c:v>6.6099999999999985</c:v>
                </c:pt>
                <c:pt idx="683">
                  <c:v>6.75</c:v>
                </c:pt>
                <c:pt idx="684">
                  <c:v>6.79</c:v>
                </c:pt>
                <c:pt idx="685">
                  <c:v>6.7700000000000014</c:v>
                </c:pt>
                <c:pt idx="686">
                  <c:v>6.6</c:v>
                </c:pt>
                <c:pt idx="687">
                  <c:v>6.46</c:v>
                </c:pt>
                <c:pt idx="688">
                  <c:v>6.5</c:v>
                </c:pt>
                <c:pt idx="689">
                  <c:v>6.51</c:v>
                </c:pt>
                <c:pt idx="690">
                  <c:v>6.53</c:v>
                </c:pt>
                <c:pt idx="691">
                  <c:v>6.51</c:v>
                </c:pt>
                <c:pt idx="692">
                  <c:v>6.55</c:v>
                </c:pt>
                <c:pt idx="693">
                  <c:v>6.57</c:v>
                </c:pt>
                <c:pt idx="694">
                  <c:v>6.59</c:v>
                </c:pt>
                <c:pt idx="695">
                  <c:v>6.56</c:v>
                </c:pt>
                <c:pt idx="696">
                  <c:v>6.48</c:v>
                </c:pt>
                <c:pt idx="697">
                  <c:v>6.48</c:v>
                </c:pt>
                <c:pt idx="698">
                  <c:v>6.4700000000000024</c:v>
                </c:pt>
                <c:pt idx="699">
                  <c:v>6.72</c:v>
                </c:pt>
                <c:pt idx="700">
                  <c:v>6.63</c:v>
                </c:pt>
                <c:pt idx="701">
                  <c:v>6.59</c:v>
                </c:pt>
                <c:pt idx="702">
                  <c:v>6.67</c:v>
                </c:pt>
                <c:pt idx="703">
                  <c:v>6.64</c:v>
                </c:pt>
                <c:pt idx="704">
                  <c:v>7.09</c:v>
                </c:pt>
                <c:pt idx="705">
                  <c:v>7.44</c:v>
                </c:pt>
                <c:pt idx="706">
                  <c:v>7.3599999999999985</c:v>
                </c:pt>
                <c:pt idx="707">
                  <c:v>7.31</c:v>
                </c:pt>
                <c:pt idx="708">
                  <c:v>7.23</c:v>
                </c:pt>
                <c:pt idx="709">
                  <c:v>7.25</c:v>
                </c:pt>
                <c:pt idx="710">
                  <c:v>7.3599999999999985</c:v>
                </c:pt>
                <c:pt idx="711">
                  <c:v>7.31</c:v>
                </c:pt>
                <c:pt idx="712">
                  <c:v>7.39</c:v>
                </c:pt>
                <c:pt idx="713">
                  <c:v>7.21</c:v>
                </c:pt>
                <c:pt idx="714">
                  <c:v>7.44</c:v>
                </c:pt>
                <c:pt idx="715">
                  <c:v>7.44</c:v>
                </c:pt>
                <c:pt idx="716">
                  <c:v>7.45</c:v>
                </c:pt>
                <c:pt idx="717">
                  <c:v>7.35</c:v>
                </c:pt>
                <c:pt idx="718">
                  <c:v>7.37</c:v>
                </c:pt>
                <c:pt idx="719">
                  <c:v>7.44</c:v>
                </c:pt>
                <c:pt idx="720">
                  <c:v>7.46</c:v>
                </c:pt>
                <c:pt idx="721">
                  <c:v>7.35</c:v>
                </c:pt>
                <c:pt idx="722">
                  <c:v>7.34</c:v>
                </c:pt>
                <c:pt idx="723">
                  <c:v>7.2700000000000014</c:v>
                </c:pt>
                <c:pt idx="724">
                  <c:v>7.33</c:v>
                </c:pt>
                <c:pt idx="725">
                  <c:v>7.21</c:v>
                </c:pt>
                <c:pt idx="726">
                  <c:v>7.37</c:v>
                </c:pt>
                <c:pt idx="727">
                  <c:v>7.23</c:v>
                </c:pt>
                <c:pt idx="728">
                  <c:v>7.29</c:v>
                </c:pt>
                <c:pt idx="729">
                  <c:v>7.34</c:v>
                </c:pt>
                <c:pt idx="730">
                  <c:v>7.5</c:v>
                </c:pt>
                <c:pt idx="731">
                  <c:v>7.3</c:v>
                </c:pt>
                <c:pt idx="732">
                  <c:v>7.4300000000000024</c:v>
                </c:pt>
                <c:pt idx="733">
                  <c:v>7.22</c:v>
                </c:pt>
                <c:pt idx="734">
                  <c:v>7.23</c:v>
                </c:pt>
                <c:pt idx="735">
                  <c:v>7.28</c:v>
                </c:pt>
                <c:pt idx="736">
                  <c:v>7.41</c:v>
                </c:pt>
                <c:pt idx="737">
                  <c:v>7.39</c:v>
                </c:pt>
                <c:pt idx="738">
                  <c:v>7.4700000000000024</c:v>
                </c:pt>
                <c:pt idx="739">
                  <c:v>7.4300000000000024</c:v>
                </c:pt>
                <c:pt idx="740">
                  <c:v>7.41</c:v>
                </c:pt>
                <c:pt idx="741">
                  <c:v>7.49</c:v>
                </c:pt>
                <c:pt idx="742">
                  <c:v>7.48</c:v>
                </c:pt>
                <c:pt idx="743">
                  <c:v>7.55</c:v>
                </c:pt>
                <c:pt idx="744">
                  <c:v>7.6499999999999995</c:v>
                </c:pt>
                <c:pt idx="745">
                  <c:v>7.44</c:v>
                </c:pt>
                <c:pt idx="746">
                  <c:v>7.46</c:v>
                </c:pt>
                <c:pt idx="747">
                  <c:v>7.34</c:v>
                </c:pt>
                <c:pt idx="748">
                  <c:v>7.48</c:v>
                </c:pt>
                <c:pt idx="749">
                  <c:v>7.46</c:v>
                </c:pt>
                <c:pt idx="750">
                  <c:v>7.33</c:v>
                </c:pt>
                <c:pt idx="751">
                  <c:v>7.39</c:v>
                </c:pt>
                <c:pt idx="752">
                  <c:v>7.3599999999999985</c:v>
                </c:pt>
                <c:pt idx="753">
                  <c:v>7.26</c:v>
                </c:pt>
                <c:pt idx="754">
                  <c:v>7.25</c:v>
                </c:pt>
                <c:pt idx="755">
                  <c:v>7.35</c:v>
                </c:pt>
                <c:pt idx="756">
                  <c:v>7.31</c:v>
                </c:pt>
                <c:pt idx="757">
                  <c:v>7.26</c:v>
                </c:pt>
                <c:pt idx="758">
                  <c:v>7.1899999999999995</c:v>
                </c:pt>
                <c:pt idx="759">
                  <c:v>7.21</c:v>
                </c:pt>
                <c:pt idx="760">
                  <c:v>7.1899999999999995</c:v>
                </c:pt>
                <c:pt idx="761">
                  <c:v>7.34</c:v>
                </c:pt>
                <c:pt idx="762">
                  <c:v>7.35</c:v>
                </c:pt>
                <c:pt idx="763">
                  <c:v>7.38</c:v>
                </c:pt>
                <c:pt idx="764">
                  <c:v>7.3199999999999985</c:v>
                </c:pt>
                <c:pt idx="765">
                  <c:v>7.2700000000000014</c:v>
                </c:pt>
                <c:pt idx="766">
                  <c:v>7.33</c:v>
                </c:pt>
                <c:pt idx="767">
                  <c:v>7.3</c:v>
                </c:pt>
                <c:pt idx="768">
                  <c:v>7.33</c:v>
                </c:pt>
                <c:pt idx="769">
                  <c:v>7.22</c:v>
                </c:pt>
                <c:pt idx="770">
                  <c:v>7.23</c:v>
                </c:pt>
                <c:pt idx="771">
                  <c:v>7.14</c:v>
                </c:pt>
                <c:pt idx="772">
                  <c:v>7.1599999999999975</c:v>
                </c:pt>
                <c:pt idx="773">
                  <c:v>7.23</c:v>
                </c:pt>
                <c:pt idx="774">
                  <c:v>7.22</c:v>
                </c:pt>
                <c:pt idx="775">
                  <c:v>7.21</c:v>
                </c:pt>
                <c:pt idx="776">
                  <c:v>7.14</c:v>
                </c:pt>
                <c:pt idx="777">
                  <c:v>6.49</c:v>
                </c:pt>
                <c:pt idx="778">
                  <c:v>6.67</c:v>
                </c:pt>
                <c:pt idx="779">
                  <c:v>6.52</c:v>
                </c:pt>
                <c:pt idx="780">
                  <c:v>6.6</c:v>
                </c:pt>
                <c:pt idx="781">
                  <c:v>6.56</c:v>
                </c:pt>
                <c:pt idx="782">
                  <c:v>6.52</c:v>
                </c:pt>
                <c:pt idx="783">
                  <c:v>6.41</c:v>
                </c:pt>
                <c:pt idx="784">
                  <c:v>6.34</c:v>
                </c:pt>
                <c:pt idx="785">
                  <c:v>6.41</c:v>
                </c:pt>
                <c:pt idx="786">
                  <c:v>6.4700000000000024</c:v>
                </c:pt>
                <c:pt idx="787">
                  <c:v>6.39</c:v>
                </c:pt>
                <c:pt idx="788">
                  <c:v>6.35</c:v>
                </c:pt>
                <c:pt idx="789">
                  <c:v>6.37</c:v>
                </c:pt>
                <c:pt idx="790">
                  <c:v>6.37</c:v>
                </c:pt>
                <c:pt idx="791">
                  <c:v>6.6</c:v>
                </c:pt>
                <c:pt idx="792">
                  <c:v>6.58</c:v>
                </c:pt>
                <c:pt idx="793">
                  <c:v>6.48</c:v>
                </c:pt>
                <c:pt idx="794">
                  <c:v>6.64</c:v>
                </c:pt>
                <c:pt idx="795">
                  <c:v>6.6499999999999995</c:v>
                </c:pt>
                <c:pt idx="796">
                  <c:v>6.56</c:v>
                </c:pt>
                <c:pt idx="797">
                  <c:v>6.72</c:v>
                </c:pt>
                <c:pt idx="798">
                  <c:v>6.6</c:v>
                </c:pt>
                <c:pt idx="799">
                  <c:v>6.6099999999999985</c:v>
                </c:pt>
                <c:pt idx="800">
                  <c:v>6.79</c:v>
                </c:pt>
                <c:pt idx="801">
                  <c:v>7</c:v>
                </c:pt>
                <c:pt idx="802">
                  <c:v>6.9</c:v>
                </c:pt>
                <c:pt idx="803">
                  <c:v>6.78</c:v>
                </c:pt>
                <c:pt idx="804">
                  <c:v>6.81</c:v>
                </c:pt>
                <c:pt idx="805">
                  <c:v>6.5</c:v>
                </c:pt>
                <c:pt idx="806">
                  <c:v>6.53</c:v>
                </c:pt>
                <c:pt idx="807">
                  <c:v>6.03</c:v>
                </c:pt>
                <c:pt idx="808">
                  <c:v>6.09</c:v>
                </c:pt>
                <c:pt idx="809">
                  <c:v>6.3599999999999985</c:v>
                </c:pt>
                <c:pt idx="810">
                  <c:v>6.6099999999999985</c:v>
                </c:pt>
                <c:pt idx="811">
                  <c:v>6.53</c:v>
                </c:pt>
                <c:pt idx="812">
                  <c:v>6.7</c:v>
                </c:pt>
                <c:pt idx="813">
                  <c:v>6.84</c:v>
                </c:pt>
                <c:pt idx="814">
                  <c:v>6.76</c:v>
                </c:pt>
                <c:pt idx="815">
                  <c:v>6.6099999999999985</c:v>
                </c:pt>
                <c:pt idx="816">
                  <c:v>6.91</c:v>
                </c:pt>
                <c:pt idx="817">
                  <c:v>6.94</c:v>
                </c:pt>
                <c:pt idx="818">
                  <c:v>7.1499999999999995</c:v>
                </c:pt>
                <c:pt idx="819">
                  <c:v>6.98</c:v>
                </c:pt>
                <c:pt idx="820">
                  <c:v>6.99</c:v>
                </c:pt>
                <c:pt idx="821">
                  <c:v>7.01</c:v>
                </c:pt>
                <c:pt idx="822">
                  <c:v>7.2700000000000014</c:v>
                </c:pt>
                <c:pt idx="823">
                  <c:v>7</c:v>
                </c:pt>
                <c:pt idx="824">
                  <c:v>7.06</c:v>
                </c:pt>
                <c:pt idx="825">
                  <c:v>7</c:v>
                </c:pt>
                <c:pt idx="826">
                  <c:v>7</c:v>
                </c:pt>
                <c:pt idx="827">
                  <c:v>7.06</c:v>
                </c:pt>
                <c:pt idx="828">
                  <c:v>7.1199999999999966</c:v>
                </c:pt>
                <c:pt idx="829">
                  <c:v>6.9300000000000024</c:v>
                </c:pt>
                <c:pt idx="830">
                  <c:v>6.99</c:v>
                </c:pt>
                <c:pt idx="831">
                  <c:v>6.92</c:v>
                </c:pt>
                <c:pt idx="832">
                  <c:v>6.9700000000000024</c:v>
                </c:pt>
                <c:pt idx="833">
                  <c:v>6.99</c:v>
                </c:pt>
                <c:pt idx="834">
                  <c:v>7.05</c:v>
                </c:pt>
                <c:pt idx="835">
                  <c:v>7</c:v>
                </c:pt>
                <c:pt idx="836">
                  <c:v>6.94</c:v>
                </c:pt>
                <c:pt idx="837">
                  <c:v>7.04</c:v>
                </c:pt>
                <c:pt idx="838">
                  <c:v>7.08</c:v>
                </c:pt>
                <c:pt idx="839">
                  <c:v>7.01</c:v>
                </c:pt>
                <c:pt idx="840">
                  <c:v>6.83</c:v>
                </c:pt>
                <c:pt idx="841">
                  <c:v>6.8</c:v>
                </c:pt>
                <c:pt idx="842">
                  <c:v>6.8599999999999985</c:v>
                </c:pt>
                <c:pt idx="843">
                  <c:v>6.75</c:v>
                </c:pt>
                <c:pt idx="844">
                  <c:v>6.75</c:v>
                </c:pt>
                <c:pt idx="845">
                  <c:v>6.78</c:v>
                </c:pt>
                <c:pt idx="846">
                  <c:v>6.81</c:v>
                </c:pt>
                <c:pt idx="847">
                  <c:v>6.84</c:v>
                </c:pt>
                <c:pt idx="848">
                  <c:v>6.85</c:v>
                </c:pt>
                <c:pt idx="849">
                  <c:v>6.6899999999999995</c:v>
                </c:pt>
                <c:pt idx="850">
                  <c:v>6.54</c:v>
                </c:pt>
                <c:pt idx="851">
                  <c:v>6.7</c:v>
                </c:pt>
                <c:pt idx="852">
                  <c:v>6.78</c:v>
                </c:pt>
                <c:pt idx="853">
                  <c:v>6.91</c:v>
                </c:pt>
                <c:pt idx="854">
                  <c:v>6.92</c:v>
                </c:pt>
                <c:pt idx="855">
                  <c:v>6.91</c:v>
                </c:pt>
                <c:pt idx="856">
                  <c:v>6.56</c:v>
                </c:pt>
                <c:pt idx="857">
                  <c:v>6.72</c:v>
                </c:pt>
                <c:pt idx="858">
                  <c:v>6.9300000000000024</c:v>
                </c:pt>
                <c:pt idx="859">
                  <c:v>7</c:v>
                </c:pt>
                <c:pt idx="860">
                  <c:v>7.01</c:v>
                </c:pt>
                <c:pt idx="861">
                  <c:v>6.92</c:v>
                </c:pt>
                <c:pt idx="862">
                  <c:v>7</c:v>
                </c:pt>
                <c:pt idx="863">
                  <c:v>6.87</c:v>
                </c:pt>
                <c:pt idx="864">
                  <c:v>6.6199999999999966</c:v>
                </c:pt>
                <c:pt idx="865">
                  <c:v>6.99</c:v>
                </c:pt>
                <c:pt idx="866">
                  <c:v>7.18</c:v>
                </c:pt>
                <c:pt idx="867">
                  <c:v>6.89</c:v>
                </c:pt>
                <c:pt idx="868">
                  <c:v>6.87</c:v>
                </c:pt>
                <c:pt idx="869">
                  <c:v>6.8</c:v>
                </c:pt>
                <c:pt idx="870">
                  <c:v>6.8</c:v>
                </c:pt>
                <c:pt idx="871">
                  <c:v>6.87</c:v>
                </c:pt>
                <c:pt idx="872">
                  <c:v>6.37</c:v>
                </c:pt>
                <c:pt idx="873">
                  <c:v>6.4</c:v>
                </c:pt>
                <c:pt idx="874">
                  <c:v>6.24</c:v>
                </c:pt>
                <c:pt idx="875">
                  <c:v>6.22</c:v>
                </c:pt>
                <c:pt idx="876">
                  <c:v>6.24</c:v>
                </c:pt>
                <c:pt idx="877">
                  <c:v>6.1899999999999995</c:v>
                </c:pt>
                <c:pt idx="878">
                  <c:v>6.14</c:v>
                </c:pt>
                <c:pt idx="879">
                  <c:v>6.23</c:v>
                </c:pt>
                <c:pt idx="880">
                  <c:v>6.22</c:v>
                </c:pt>
                <c:pt idx="881">
                  <c:v>6.25</c:v>
                </c:pt>
                <c:pt idx="882">
                  <c:v>6.24</c:v>
                </c:pt>
                <c:pt idx="883">
                  <c:v>6.22</c:v>
                </c:pt>
                <c:pt idx="884">
                  <c:v>6.24</c:v>
                </c:pt>
                <c:pt idx="885">
                  <c:v>6.2</c:v>
                </c:pt>
                <c:pt idx="886">
                  <c:v>6.3</c:v>
                </c:pt>
                <c:pt idx="887">
                  <c:v>6.25</c:v>
                </c:pt>
                <c:pt idx="888">
                  <c:v>5.99</c:v>
                </c:pt>
                <c:pt idx="889">
                  <c:v>5.8199999999999985</c:v>
                </c:pt>
                <c:pt idx="890">
                  <c:v>6.03</c:v>
                </c:pt>
                <c:pt idx="891">
                  <c:v>5.9700000000000024</c:v>
                </c:pt>
                <c:pt idx="892">
                  <c:v>5.95</c:v>
                </c:pt>
                <c:pt idx="893">
                  <c:v>6.1599999999999975</c:v>
                </c:pt>
                <c:pt idx="894">
                  <c:v>5.96</c:v>
                </c:pt>
                <c:pt idx="895">
                  <c:v>5.7700000000000014</c:v>
                </c:pt>
                <c:pt idx="896">
                  <c:v>5.67</c:v>
                </c:pt>
                <c:pt idx="897">
                  <c:v>5.78</c:v>
                </c:pt>
                <c:pt idx="898">
                  <c:v>5.67</c:v>
                </c:pt>
                <c:pt idx="899">
                  <c:v>5.67</c:v>
                </c:pt>
                <c:pt idx="900">
                  <c:v>5.54</c:v>
                </c:pt>
                <c:pt idx="901">
                  <c:v>5.5</c:v>
                </c:pt>
                <c:pt idx="902">
                  <c:v>5.52</c:v>
                </c:pt>
                <c:pt idx="903">
                  <c:v>5.5</c:v>
                </c:pt>
                <c:pt idx="904">
                  <c:v>5.45</c:v>
                </c:pt>
                <c:pt idx="905">
                  <c:v>5.45</c:v>
                </c:pt>
                <c:pt idx="906">
                  <c:v>5.41</c:v>
                </c:pt>
                <c:pt idx="907">
                  <c:v>5.34</c:v>
                </c:pt>
                <c:pt idx="908">
                  <c:v>5.3</c:v>
                </c:pt>
                <c:pt idx="909">
                  <c:v>5.2700000000000014</c:v>
                </c:pt>
                <c:pt idx="910">
                  <c:v>5.25</c:v>
                </c:pt>
                <c:pt idx="911">
                  <c:v>5.25</c:v>
                </c:pt>
                <c:pt idx="912">
                  <c:v>5.4300000000000024</c:v>
                </c:pt>
                <c:pt idx="913">
                  <c:v>5.48</c:v>
                </c:pt>
                <c:pt idx="914">
                  <c:v>5.23</c:v>
                </c:pt>
                <c:pt idx="915">
                  <c:v>5.22</c:v>
                </c:pt>
                <c:pt idx="916">
                  <c:v>5.08</c:v>
                </c:pt>
                <c:pt idx="917">
                  <c:v>5.1899999999999995</c:v>
                </c:pt>
                <c:pt idx="918">
                  <c:v>5.05</c:v>
                </c:pt>
                <c:pt idx="919">
                  <c:v>5.14</c:v>
                </c:pt>
                <c:pt idx="920">
                  <c:v>4.8499999999999996</c:v>
                </c:pt>
                <c:pt idx="921">
                  <c:v>5.1599999999999975</c:v>
                </c:pt>
                <c:pt idx="922">
                  <c:v>5.1099999999999985</c:v>
                </c:pt>
                <c:pt idx="923">
                  <c:v>5.28</c:v>
                </c:pt>
                <c:pt idx="924">
                  <c:v>5.2</c:v>
                </c:pt>
                <c:pt idx="925">
                  <c:v>5.22</c:v>
                </c:pt>
                <c:pt idx="926">
                  <c:v>5.45</c:v>
                </c:pt>
                <c:pt idx="927">
                  <c:v>5.46</c:v>
                </c:pt>
                <c:pt idx="928">
                  <c:v>5.48</c:v>
                </c:pt>
                <c:pt idx="929">
                  <c:v>5.4700000000000024</c:v>
                </c:pt>
                <c:pt idx="930">
                  <c:v>5.45</c:v>
                </c:pt>
                <c:pt idx="931">
                  <c:v>5.5</c:v>
                </c:pt>
                <c:pt idx="932">
                  <c:v>5.57</c:v>
                </c:pt>
                <c:pt idx="933">
                  <c:v>5.4700000000000024</c:v>
                </c:pt>
                <c:pt idx="934">
                  <c:v>5.51</c:v>
                </c:pt>
                <c:pt idx="935">
                  <c:v>5.49</c:v>
                </c:pt>
                <c:pt idx="936">
                  <c:v>5.54</c:v>
                </c:pt>
                <c:pt idx="937">
                  <c:v>5.73</c:v>
                </c:pt>
                <c:pt idx="938">
                  <c:v>5.84</c:v>
                </c:pt>
                <c:pt idx="939">
                  <c:v>5.92</c:v>
                </c:pt>
                <c:pt idx="940">
                  <c:v>5.88</c:v>
                </c:pt>
                <c:pt idx="941">
                  <c:v>5.9300000000000024</c:v>
                </c:pt>
                <c:pt idx="942">
                  <c:v>5.98</c:v>
                </c:pt>
                <c:pt idx="943">
                  <c:v>5.81</c:v>
                </c:pt>
                <c:pt idx="944">
                  <c:v>5.83</c:v>
                </c:pt>
                <c:pt idx="945">
                  <c:v>5.8199999999999985</c:v>
                </c:pt>
                <c:pt idx="946">
                  <c:v>5.7700000000000014</c:v>
                </c:pt>
                <c:pt idx="947">
                  <c:v>5.79</c:v>
                </c:pt>
                <c:pt idx="948">
                  <c:v>5.88</c:v>
                </c:pt>
                <c:pt idx="949">
                  <c:v>6</c:v>
                </c:pt>
                <c:pt idx="950">
                  <c:v>5.8</c:v>
                </c:pt>
                <c:pt idx="951">
                  <c:v>5.74</c:v>
                </c:pt>
                <c:pt idx="952">
                  <c:v>5.51</c:v>
                </c:pt>
                <c:pt idx="953">
                  <c:v>5.59</c:v>
                </c:pt>
                <c:pt idx="954">
                  <c:v>5.54</c:v>
                </c:pt>
                <c:pt idx="955">
                  <c:v>5.6899999999999995</c:v>
                </c:pt>
                <c:pt idx="956">
                  <c:v>5.78</c:v>
                </c:pt>
                <c:pt idx="957">
                  <c:v>5.79</c:v>
                </c:pt>
                <c:pt idx="958">
                  <c:v>5.71</c:v>
                </c:pt>
                <c:pt idx="959">
                  <c:v>5.91</c:v>
                </c:pt>
                <c:pt idx="960">
                  <c:v>5.8</c:v>
                </c:pt>
                <c:pt idx="961">
                  <c:v>6.01</c:v>
                </c:pt>
                <c:pt idx="962">
                  <c:v>5.59</c:v>
                </c:pt>
                <c:pt idx="963">
                  <c:v>5.59</c:v>
                </c:pt>
                <c:pt idx="964">
                  <c:v>5.22</c:v>
                </c:pt>
                <c:pt idx="965">
                  <c:v>4.99</c:v>
                </c:pt>
                <c:pt idx="966">
                  <c:v>4.8899999999999997</c:v>
                </c:pt>
                <c:pt idx="967">
                  <c:v>4.99</c:v>
                </c:pt>
                <c:pt idx="968">
                  <c:v>5.01</c:v>
                </c:pt>
                <c:pt idx="969">
                  <c:v>4.9800000000000004</c:v>
                </c:pt>
                <c:pt idx="970">
                  <c:v>5.08</c:v>
                </c:pt>
                <c:pt idx="971">
                  <c:v>5.13</c:v>
                </c:pt>
                <c:pt idx="972">
                  <c:v>5.07</c:v>
                </c:pt>
                <c:pt idx="973">
                  <c:v>5.28</c:v>
                </c:pt>
                <c:pt idx="974">
                  <c:v>5.23</c:v>
                </c:pt>
                <c:pt idx="975">
                  <c:v>5.25</c:v>
                </c:pt>
                <c:pt idx="976">
                  <c:v>5.25</c:v>
                </c:pt>
                <c:pt idx="977">
                  <c:v>5.26</c:v>
                </c:pt>
                <c:pt idx="978">
                  <c:v>5.3599999999999985</c:v>
                </c:pt>
                <c:pt idx="979">
                  <c:v>5.41</c:v>
                </c:pt>
                <c:pt idx="980">
                  <c:v>5.0999999999999996</c:v>
                </c:pt>
                <c:pt idx="981">
                  <c:v>5.1099999999999985</c:v>
                </c:pt>
                <c:pt idx="982">
                  <c:v>5.1599999999999975</c:v>
                </c:pt>
                <c:pt idx="983">
                  <c:v>5.1599999999999975</c:v>
                </c:pt>
                <c:pt idx="984">
                  <c:v>5.13</c:v>
                </c:pt>
                <c:pt idx="985">
                  <c:v>5.1899999999999995</c:v>
                </c:pt>
                <c:pt idx="986">
                  <c:v>5.34</c:v>
                </c:pt>
                <c:pt idx="987">
                  <c:v>5.3</c:v>
                </c:pt>
                <c:pt idx="988">
                  <c:v>5.38</c:v>
                </c:pt>
                <c:pt idx="989">
                  <c:v>5.4700000000000024</c:v>
                </c:pt>
                <c:pt idx="990">
                  <c:v>5.64</c:v>
                </c:pt>
                <c:pt idx="991">
                  <c:v>5.6499999999999995</c:v>
                </c:pt>
                <c:pt idx="992">
                  <c:v>5.67</c:v>
                </c:pt>
                <c:pt idx="993">
                  <c:v>5.8599999999999985</c:v>
                </c:pt>
                <c:pt idx="994">
                  <c:v>5.91</c:v>
                </c:pt>
                <c:pt idx="995">
                  <c:v>5.89</c:v>
                </c:pt>
                <c:pt idx="996">
                  <c:v>6.01</c:v>
                </c:pt>
                <c:pt idx="997">
                  <c:v>5.84</c:v>
                </c:pt>
                <c:pt idx="998">
                  <c:v>5.96</c:v>
                </c:pt>
                <c:pt idx="999">
                  <c:v>5.9300000000000024</c:v>
                </c:pt>
                <c:pt idx="1000">
                  <c:v>6</c:v>
                </c:pt>
                <c:pt idx="1001">
                  <c:v>6.04</c:v>
                </c:pt>
                <c:pt idx="1002">
                  <c:v>6</c:v>
                </c:pt>
                <c:pt idx="1003">
                  <c:v>6.02</c:v>
                </c:pt>
                <c:pt idx="1004">
                  <c:v>6.05</c:v>
                </c:pt>
                <c:pt idx="1005">
                  <c:v>6.07</c:v>
                </c:pt>
                <c:pt idx="1006">
                  <c:v>6.06</c:v>
                </c:pt>
                <c:pt idx="1007">
                  <c:v>6.1599999999999975</c:v>
                </c:pt>
                <c:pt idx="1008">
                  <c:v>6.24</c:v>
                </c:pt>
                <c:pt idx="1009">
                  <c:v>6.2700000000000014</c:v>
                </c:pt>
                <c:pt idx="1010">
                  <c:v>6.4</c:v>
                </c:pt>
                <c:pt idx="1011">
                  <c:v>6.42</c:v>
                </c:pt>
                <c:pt idx="1012">
                  <c:v>6.57</c:v>
                </c:pt>
                <c:pt idx="1013">
                  <c:v>6.6599999999999975</c:v>
                </c:pt>
                <c:pt idx="1014">
                  <c:v>6.59</c:v>
                </c:pt>
                <c:pt idx="1015">
                  <c:v>6.6199999999999966</c:v>
                </c:pt>
                <c:pt idx="1016">
                  <c:v>6.52</c:v>
                </c:pt>
                <c:pt idx="1017">
                  <c:v>6.59</c:v>
                </c:pt>
                <c:pt idx="1018">
                  <c:v>6.57</c:v>
                </c:pt>
                <c:pt idx="1019">
                  <c:v>6.51</c:v>
                </c:pt>
                <c:pt idx="1020">
                  <c:v>6.48</c:v>
                </c:pt>
                <c:pt idx="1021">
                  <c:v>6.63</c:v>
                </c:pt>
                <c:pt idx="1022">
                  <c:v>6.45</c:v>
                </c:pt>
                <c:pt idx="1023">
                  <c:v>6.46</c:v>
                </c:pt>
                <c:pt idx="1024">
                  <c:v>6.44</c:v>
                </c:pt>
                <c:pt idx="1025">
                  <c:v>6.35</c:v>
                </c:pt>
                <c:pt idx="1026">
                  <c:v>6.3</c:v>
                </c:pt>
                <c:pt idx="1027">
                  <c:v>6.45</c:v>
                </c:pt>
                <c:pt idx="1028">
                  <c:v>6.56</c:v>
                </c:pt>
                <c:pt idx="1029">
                  <c:v>6.4300000000000024</c:v>
                </c:pt>
                <c:pt idx="1030">
                  <c:v>6.24</c:v>
                </c:pt>
                <c:pt idx="1031">
                  <c:v>6.1099999999999985</c:v>
                </c:pt>
                <c:pt idx="1032">
                  <c:v>6.1099999999999985</c:v>
                </c:pt>
                <c:pt idx="1033">
                  <c:v>6.18</c:v>
                </c:pt>
                <c:pt idx="1034">
                  <c:v>6</c:v>
                </c:pt>
                <c:pt idx="1035">
                  <c:v>5.83</c:v>
                </c:pt>
                <c:pt idx="1036">
                  <c:v>5.79</c:v>
                </c:pt>
                <c:pt idx="1037">
                  <c:v>5.9</c:v>
                </c:pt>
                <c:pt idx="1038">
                  <c:v>5.9</c:v>
                </c:pt>
                <c:pt idx="1039">
                  <c:v>6.1499999999999995</c:v>
                </c:pt>
                <c:pt idx="1040">
                  <c:v>6.1499999999999995</c:v>
                </c:pt>
                <c:pt idx="1041">
                  <c:v>6.24</c:v>
                </c:pt>
                <c:pt idx="1042">
                  <c:v>6.31</c:v>
                </c:pt>
                <c:pt idx="1043">
                  <c:v>6.46</c:v>
                </c:pt>
                <c:pt idx="1044">
                  <c:v>5.9700000000000024</c:v>
                </c:pt>
                <c:pt idx="1045">
                  <c:v>5.8599999999999985</c:v>
                </c:pt>
                <c:pt idx="1046">
                  <c:v>5.89</c:v>
                </c:pt>
                <c:pt idx="1047">
                  <c:v>5.89</c:v>
                </c:pt>
                <c:pt idx="1048">
                  <c:v>5.89</c:v>
                </c:pt>
                <c:pt idx="1049">
                  <c:v>5.8599999999999985</c:v>
                </c:pt>
                <c:pt idx="1050">
                  <c:v>5.92</c:v>
                </c:pt>
                <c:pt idx="1051">
                  <c:v>5.9700000000000024</c:v>
                </c:pt>
                <c:pt idx="1052">
                  <c:v>6.1099999999999985</c:v>
                </c:pt>
                <c:pt idx="1053">
                  <c:v>6.04</c:v>
                </c:pt>
                <c:pt idx="1054">
                  <c:v>6</c:v>
                </c:pt>
                <c:pt idx="1055">
                  <c:v>6</c:v>
                </c:pt>
                <c:pt idx="1056">
                  <c:v>5.9300000000000024</c:v>
                </c:pt>
                <c:pt idx="1057">
                  <c:v>5.89</c:v>
                </c:pt>
                <c:pt idx="1058">
                  <c:v>5.99</c:v>
                </c:pt>
                <c:pt idx="1059">
                  <c:v>5.94</c:v>
                </c:pt>
                <c:pt idx="1060">
                  <c:v>6.03</c:v>
                </c:pt>
                <c:pt idx="1061">
                  <c:v>6.14</c:v>
                </c:pt>
                <c:pt idx="1062">
                  <c:v>5.84</c:v>
                </c:pt>
                <c:pt idx="1063">
                  <c:v>5.6499999999999995</c:v>
                </c:pt>
                <c:pt idx="1064">
                  <c:v>5.6599999999999975</c:v>
                </c:pt>
                <c:pt idx="1065">
                  <c:v>5.7700000000000014</c:v>
                </c:pt>
                <c:pt idx="1066">
                  <c:v>5.6499999999999995</c:v>
                </c:pt>
                <c:pt idx="1067">
                  <c:v>5.73</c:v>
                </c:pt>
                <c:pt idx="1068">
                  <c:v>5.55</c:v>
                </c:pt>
                <c:pt idx="1069">
                  <c:v>5.4</c:v>
                </c:pt>
                <c:pt idx="1070">
                  <c:v>5.6099999999999985</c:v>
                </c:pt>
                <c:pt idx="1071">
                  <c:v>5.6</c:v>
                </c:pt>
                <c:pt idx="1072">
                  <c:v>5.44</c:v>
                </c:pt>
                <c:pt idx="1073">
                  <c:v>5.45</c:v>
                </c:pt>
                <c:pt idx="1074">
                  <c:v>5.2700000000000014</c:v>
                </c:pt>
                <c:pt idx="1075">
                  <c:v>5.25</c:v>
                </c:pt>
                <c:pt idx="1076">
                  <c:v>5.37</c:v>
                </c:pt>
                <c:pt idx="1077">
                  <c:v>5.51</c:v>
                </c:pt>
                <c:pt idx="1078">
                  <c:v>5.71</c:v>
                </c:pt>
                <c:pt idx="1079">
                  <c:v>5.63</c:v>
                </c:pt>
                <c:pt idx="1080">
                  <c:v>5.22</c:v>
                </c:pt>
                <c:pt idx="1081">
                  <c:v>5.31</c:v>
                </c:pt>
                <c:pt idx="1082">
                  <c:v>5.4</c:v>
                </c:pt>
                <c:pt idx="1083">
                  <c:v>5.5</c:v>
                </c:pt>
                <c:pt idx="1084">
                  <c:v>5.5</c:v>
                </c:pt>
                <c:pt idx="1085">
                  <c:v>5.53</c:v>
                </c:pt>
                <c:pt idx="1086">
                  <c:v>5.58</c:v>
                </c:pt>
                <c:pt idx="1087">
                  <c:v>5.58</c:v>
                </c:pt>
                <c:pt idx="1088">
                  <c:v>5.46</c:v>
                </c:pt>
                <c:pt idx="1089">
                  <c:v>5.4700000000000024</c:v>
                </c:pt>
                <c:pt idx="1090">
                  <c:v>5.42</c:v>
                </c:pt>
                <c:pt idx="1091">
                  <c:v>5.42</c:v>
                </c:pt>
                <c:pt idx="1092">
                  <c:v>6.26</c:v>
                </c:pt>
                <c:pt idx="1093">
                  <c:v>6.2</c:v>
                </c:pt>
                <c:pt idx="1094">
                  <c:v>5.6</c:v>
                </c:pt>
                <c:pt idx="1095">
                  <c:v>5.41</c:v>
                </c:pt>
                <c:pt idx="1096">
                  <c:v>5.48</c:v>
                </c:pt>
                <c:pt idx="1097">
                  <c:v>5.33</c:v>
                </c:pt>
                <c:pt idx="1098">
                  <c:v>5.2700000000000014</c:v>
                </c:pt>
                <c:pt idx="1099">
                  <c:v>5.34</c:v>
                </c:pt>
                <c:pt idx="1100">
                  <c:v>5.33</c:v>
                </c:pt>
                <c:pt idx="1101">
                  <c:v>4.8899999999999997</c:v>
                </c:pt>
                <c:pt idx="1102">
                  <c:v>4.55</c:v>
                </c:pt>
                <c:pt idx="1103">
                  <c:v>4.6199999999999966</c:v>
                </c:pt>
                <c:pt idx="1104">
                  <c:v>4.57</c:v>
                </c:pt>
                <c:pt idx="1105">
                  <c:v>4.72</c:v>
                </c:pt>
                <c:pt idx="1106">
                  <c:v>4.95</c:v>
                </c:pt>
                <c:pt idx="1107">
                  <c:v>5</c:v>
                </c:pt>
                <c:pt idx="1108">
                  <c:v>5.0199999999999996</c:v>
                </c:pt>
                <c:pt idx="1109">
                  <c:v>5.05</c:v>
                </c:pt>
                <c:pt idx="1110">
                  <c:v>5.01</c:v>
                </c:pt>
                <c:pt idx="1111">
                  <c:v>5.04</c:v>
                </c:pt>
                <c:pt idx="1112">
                  <c:v>4.79</c:v>
                </c:pt>
                <c:pt idx="1113">
                  <c:v>4.91</c:v>
                </c:pt>
                <c:pt idx="1114">
                  <c:v>5.05</c:v>
                </c:pt>
                <c:pt idx="1115">
                  <c:v>4.87</c:v>
                </c:pt>
                <c:pt idx="1116">
                  <c:v>4.84</c:v>
                </c:pt>
                <c:pt idx="1117">
                  <c:v>4.96</c:v>
                </c:pt>
                <c:pt idx="1118">
                  <c:v>4.8099999999999996</c:v>
                </c:pt>
                <c:pt idx="1119">
                  <c:v>4.8199999999999985</c:v>
                </c:pt>
                <c:pt idx="1120">
                  <c:v>4.79</c:v>
                </c:pt>
                <c:pt idx="1121">
                  <c:v>4.6599999999999975</c:v>
                </c:pt>
                <c:pt idx="1122">
                  <c:v>5.3599999999999985</c:v>
                </c:pt>
                <c:pt idx="1123">
                  <c:v>5.1599999999999975</c:v>
                </c:pt>
                <c:pt idx="1124">
                  <c:v>5.25</c:v>
                </c:pt>
                <c:pt idx="1125">
                  <c:v>5.33</c:v>
                </c:pt>
                <c:pt idx="1126">
                  <c:v>5.34</c:v>
                </c:pt>
                <c:pt idx="1127">
                  <c:v>5.1199999999999966</c:v>
                </c:pt>
                <c:pt idx="1128">
                  <c:v>4.9000000000000004</c:v>
                </c:pt>
                <c:pt idx="1129">
                  <c:v>4.9700000000000024</c:v>
                </c:pt>
                <c:pt idx="1130">
                  <c:v>5.17</c:v>
                </c:pt>
                <c:pt idx="1131">
                  <c:v>5.1899999999999995</c:v>
                </c:pt>
                <c:pt idx="1132">
                  <c:v>5.1199999999999966</c:v>
                </c:pt>
                <c:pt idx="1133">
                  <c:v>5.1599999999999975</c:v>
                </c:pt>
                <c:pt idx="1134">
                  <c:v>5.05</c:v>
                </c:pt>
                <c:pt idx="1135">
                  <c:v>5</c:v>
                </c:pt>
                <c:pt idx="1136">
                  <c:v>5.08</c:v>
                </c:pt>
                <c:pt idx="1137">
                  <c:v>5.41</c:v>
                </c:pt>
                <c:pt idx="1138">
                  <c:v>5.52</c:v>
                </c:pt>
                <c:pt idx="1139">
                  <c:v>5.48</c:v>
                </c:pt>
                <c:pt idx="1140">
                  <c:v>5.4700000000000024</c:v>
                </c:pt>
                <c:pt idx="1141">
                  <c:v>5.21</c:v>
                </c:pt>
                <c:pt idx="1142">
                  <c:v>5.42</c:v>
                </c:pt>
                <c:pt idx="1143">
                  <c:v>5.35</c:v>
                </c:pt>
                <c:pt idx="1144">
                  <c:v>5.31</c:v>
                </c:pt>
                <c:pt idx="1145">
                  <c:v>4.9000000000000004</c:v>
                </c:pt>
                <c:pt idx="1146">
                  <c:v>5.07</c:v>
                </c:pt>
                <c:pt idx="1147">
                  <c:v>4.6899999999999995</c:v>
                </c:pt>
                <c:pt idx="1148">
                  <c:v>4.96</c:v>
                </c:pt>
                <c:pt idx="1149">
                  <c:v>5.28</c:v>
                </c:pt>
                <c:pt idx="1150">
                  <c:v>5.51</c:v>
                </c:pt>
                <c:pt idx="1151">
                  <c:v>5.3199999999999985</c:v>
                </c:pt>
                <c:pt idx="1152">
                  <c:v>5.1499999999999995</c:v>
                </c:pt>
                <c:pt idx="1153">
                  <c:v>5.04</c:v>
                </c:pt>
                <c:pt idx="1154">
                  <c:v>5</c:v>
                </c:pt>
                <c:pt idx="1155">
                  <c:v>5.0199999999999996</c:v>
                </c:pt>
                <c:pt idx="1156">
                  <c:v>5.0599999999999996</c:v>
                </c:pt>
                <c:pt idx="1157">
                  <c:v>5.17</c:v>
                </c:pt>
                <c:pt idx="1158">
                  <c:v>4.8</c:v>
                </c:pt>
                <c:pt idx="1159">
                  <c:v>4.59</c:v>
                </c:pt>
                <c:pt idx="1160">
                  <c:v>4.54</c:v>
                </c:pt>
                <c:pt idx="1161">
                  <c:v>4.2</c:v>
                </c:pt>
                <c:pt idx="1162">
                  <c:v>4.5199999999999996</c:v>
                </c:pt>
                <c:pt idx="1163">
                  <c:v>4.4800000000000004</c:v>
                </c:pt>
                <c:pt idx="1164">
                  <c:v>4.1899999999999995</c:v>
                </c:pt>
                <c:pt idx="1165">
                  <c:v>4.3099999999999996</c:v>
                </c:pt>
                <c:pt idx="1166">
                  <c:v>4.2699999999999996</c:v>
                </c:pt>
                <c:pt idx="1167">
                  <c:v>4.13</c:v>
                </c:pt>
                <c:pt idx="1168">
                  <c:v>3.9</c:v>
                </c:pt>
                <c:pt idx="1169">
                  <c:v>5.33</c:v>
                </c:pt>
                <c:pt idx="1170">
                  <c:v>5.5</c:v>
                </c:pt>
                <c:pt idx="1171">
                  <c:v>5.45</c:v>
                </c:pt>
                <c:pt idx="1172">
                  <c:v>5.48</c:v>
                </c:pt>
                <c:pt idx="1173">
                  <c:v>5.71</c:v>
                </c:pt>
                <c:pt idx="1174">
                  <c:v>5.68</c:v>
                </c:pt>
                <c:pt idx="1175">
                  <c:v>5.6099999999999985</c:v>
                </c:pt>
                <c:pt idx="1176">
                  <c:v>5.63</c:v>
                </c:pt>
                <c:pt idx="1177">
                  <c:v>5.91</c:v>
                </c:pt>
                <c:pt idx="1178">
                  <c:v>5.67</c:v>
                </c:pt>
                <c:pt idx="1179">
                  <c:v>5.54</c:v>
                </c:pt>
                <c:pt idx="1180">
                  <c:v>5.4700000000000024</c:v>
                </c:pt>
                <c:pt idx="1181">
                  <c:v>5.45</c:v>
                </c:pt>
                <c:pt idx="1182">
                  <c:v>5.57</c:v>
                </c:pt>
                <c:pt idx="1183">
                  <c:v>5.31</c:v>
                </c:pt>
                <c:pt idx="1184">
                  <c:v>5.8</c:v>
                </c:pt>
                <c:pt idx="1185">
                  <c:v>5.75</c:v>
                </c:pt>
                <c:pt idx="1186">
                  <c:v>5.63</c:v>
                </c:pt>
                <c:pt idx="1187">
                  <c:v>5.6199999999999966</c:v>
                </c:pt>
                <c:pt idx="1188">
                  <c:v>5.38</c:v>
                </c:pt>
                <c:pt idx="1189">
                  <c:v>5.23</c:v>
                </c:pt>
                <c:pt idx="1190">
                  <c:v>5.39</c:v>
                </c:pt>
                <c:pt idx="1191">
                  <c:v>5.3</c:v>
                </c:pt>
                <c:pt idx="1192">
                  <c:v>5.64</c:v>
                </c:pt>
                <c:pt idx="1193">
                  <c:v>5.6099999999999985</c:v>
                </c:pt>
                <c:pt idx="1194">
                  <c:v>5.8</c:v>
                </c:pt>
                <c:pt idx="1195">
                  <c:v>5.5</c:v>
                </c:pt>
                <c:pt idx="1196">
                  <c:v>5.5</c:v>
                </c:pt>
                <c:pt idx="1197">
                  <c:v>5.4700000000000024</c:v>
                </c:pt>
                <c:pt idx="1198">
                  <c:v>5.89</c:v>
                </c:pt>
                <c:pt idx="1199">
                  <c:v>5.81</c:v>
                </c:pt>
                <c:pt idx="1200">
                  <c:v>5.85</c:v>
                </c:pt>
                <c:pt idx="1201">
                  <c:v>6</c:v>
                </c:pt>
                <c:pt idx="1202">
                  <c:v>6.1499999999999995</c:v>
                </c:pt>
                <c:pt idx="1203">
                  <c:v>6.1899999999999995</c:v>
                </c:pt>
                <c:pt idx="1204">
                  <c:v>6.45</c:v>
                </c:pt>
                <c:pt idx="1205">
                  <c:v>6.5</c:v>
                </c:pt>
                <c:pt idx="1206">
                  <c:v>6.52</c:v>
                </c:pt>
                <c:pt idx="1207">
                  <c:v>6.49</c:v>
                </c:pt>
                <c:pt idx="1208">
                  <c:v>6.18</c:v>
                </c:pt>
                <c:pt idx="1209">
                  <c:v>6.41</c:v>
                </c:pt>
                <c:pt idx="1210">
                  <c:v>6.63</c:v>
                </c:pt>
                <c:pt idx="1211">
                  <c:v>6.89</c:v>
                </c:pt>
                <c:pt idx="1212">
                  <c:v>6.98</c:v>
                </c:pt>
                <c:pt idx="1213">
                  <c:v>6.6899999999999995</c:v>
                </c:pt>
                <c:pt idx="1214">
                  <c:v>6.87</c:v>
                </c:pt>
                <c:pt idx="1215">
                  <c:v>6.42</c:v>
                </c:pt>
                <c:pt idx="1216">
                  <c:v>6.08</c:v>
                </c:pt>
                <c:pt idx="1217">
                  <c:v>6.4700000000000024</c:v>
                </c:pt>
                <c:pt idx="1218">
                  <c:v>6.75</c:v>
                </c:pt>
                <c:pt idx="1219">
                  <c:v>6.09</c:v>
                </c:pt>
                <c:pt idx="1220">
                  <c:v>6.3599999999999985</c:v>
                </c:pt>
                <c:pt idx="1221">
                  <c:v>5.73</c:v>
                </c:pt>
                <c:pt idx="1222">
                  <c:v>5.2700000000000014</c:v>
                </c:pt>
                <c:pt idx="1223">
                  <c:v>5.99</c:v>
                </c:pt>
                <c:pt idx="1224">
                  <c:v>6.56</c:v>
                </c:pt>
                <c:pt idx="1225">
                  <c:v>6.56</c:v>
                </c:pt>
                <c:pt idx="1226">
                  <c:v>6.59</c:v>
                </c:pt>
                <c:pt idx="1227">
                  <c:v>6.73</c:v>
                </c:pt>
                <c:pt idx="1228">
                  <c:v>6.14</c:v>
                </c:pt>
                <c:pt idx="1229">
                  <c:v>6.72</c:v>
                </c:pt>
                <c:pt idx="1230">
                  <c:v>6.33</c:v>
                </c:pt>
                <c:pt idx="1231">
                  <c:v>6.6199999999999966</c:v>
                </c:pt>
                <c:pt idx="1232">
                  <c:v>6.6099999999999985</c:v>
                </c:pt>
                <c:pt idx="1233">
                  <c:v>6.68</c:v>
                </c:pt>
                <c:pt idx="1234">
                  <c:v>6.7700000000000014</c:v>
                </c:pt>
                <c:pt idx="1235">
                  <c:v>6.83</c:v>
                </c:pt>
                <c:pt idx="1236">
                  <c:v>7</c:v>
                </c:pt>
                <c:pt idx="1237">
                  <c:v>6.6599999999999975</c:v>
                </c:pt>
                <c:pt idx="1238">
                  <c:v>6.4700000000000024</c:v>
                </c:pt>
                <c:pt idx="1239">
                  <c:v>6.6199999999999966</c:v>
                </c:pt>
                <c:pt idx="1240">
                  <c:v>6.3</c:v>
                </c:pt>
                <c:pt idx="1241">
                  <c:v>6.94</c:v>
                </c:pt>
                <c:pt idx="1242">
                  <c:v>7.1</c:v>
                </c:pt>
                <c:pt idx="1243">
                  <c:v>7.2</c:v>
                </c:pt>
                <c:pt idx="1244">
                  <c:v>7.31</c:v>
                </c:pt>
                <c:pt idx="1245">
                  <c:v>7.37</c:v>
                </c:pt>
                <c:pt idx="1246">
                  <c:v>6.95</c:v>
                </c:pt>
                <c:pt idx="1247">
                  <c:v>6.49</c:v>
                </c:pt>
                <c:pt idx="1248">
                  <c:v>6.3199999999999985</c:v>
                </c:pt>
                <c:pt idx="1249">
                  <c:v>6.6499999999999995</c:v>
                </c:pt>
                <c:pt idx="1250">
                  <c:v>6.81</c:v>
                </c:pt>
                <c:pt idx="1251">
                  <c:v>6.05</c:v>
                </c:pt>
                <c:pt idx="1252">
                  <c:v>7</c:v>
                </c:pt>
                <c:pt idx="1253">
                  <c:v>7.35</c:v>
                </c:pt>
                <c:pt idx="1254">
                  <c:v>8.33</c:v>
                </c:pt>
                <c:pt idx="1255">
                  <c:v>8.66</c:v>
                </c:pt>
                <c:pt idx="1256">
                  <c:v>8.65</c:v>
                </c:pt>
                <c:pt idx="1257">
                  <c:v>8.9700000000000006</c:v>
                </c:pt>
                <c:pt idx="1258">
                  <c:v>9.1399999999999988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00-4EC9-B91F-972862CA66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3970816"/>
        <c:axId val="863969280"/>
      </c:lineChart>
      <c:lineChart>
        <c:grouping val="standard"/>
        <c:varyColors val="0"/>
        <c:ser>
          <c:idx val="1"/>
          <c:order val="1"/>
          <c:tx>
            <c:strRef>
              <c:f>Sheet2!$C$2</c:f>
              <c:strCache>
                <c:ptCount val="1"/>
                <c:pt idx="0">
                  <c:v>S&amp;P 500</c:v>
                </c:pt>
              </c:strCache>
            </c:strRef>
          </c:tx>
          <c:spPr>
            <a:ln w="127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Sheet2!$A$3:$A$1261</c:f>
              <c:numCache>
                <c:formatCode>m/d/yyyy</c:formatCode>
                <c:ptCount val="1259"/>
                <c:pt idx="0">
                  <c:v>41548</c:v>
                </c:pt>
                <c:pt idx="1">
                  <c:v>41547</c:v>
                </c:pt>
                <c:pt idx="2">
                  <c:v>41544</c:v>
                </c:pt>
                <c:pt idx="3">
                  <c:v>41543</c:v>
                </c:pt>
                <c:pt idx="4">
                  <c:v>41542</c:v>
                </c:pt>
                <c:pt idx="5">
                  <c:v>41541</c:v>
                </c:pt>
                <c:pt idx="6">
                  <c:v>41540</c:v>
                </c:pt>
                <c:pt idx="7">
                  <c:v>41537</c:v>
                </c:pt>
                <c:pt idx="8">
                  <c:v>41536</c:v>
                </c:pt>
                <c:pt idx="9">
                  <c:v>41535</c:v>
                </c:pt>
                <c:pt idx="10">
                  <c:v>41534</c:v>
                </c:pt>
                <c:pt idx="11">
                  <c:v>41533</c:v>
                </c:pt>
                <c:pt idx="12">
                  <c:v>41530</c:v>
                </c:pt>
                <c:pt idx="13">
                  <c:v>41529</c:v>
                </c:pt>
                <c:pt idx="14">
                  <c:v>41528</c:v>
                </c:pt>
                <c:pt idx="15">
                  <c:v>41527</c:v>
                </c:pt>
                <c:pt idx="16">
                  <c:v>41526</c:v>
                </c:pt>
                <c:pt idx="17">
                  <c:v>41523</c:v>
                </c:pt>
                <c:pt idx="18">
                  <c:v>41522</c:v>
                </c:pt>
                <c:pt idx="19">
                  <c:v>41521</c:v>
                </c:pt>
                <c:pt idx="20">
                  <c:v>41520</c:v>
                </c:pt>
                <c:pt idx="21">
                  <c:v>41516</c:v>
                </c:pt>
                <c:pt idx="22">
                  <c:v>41515</c:v>
                </c:pt>
                <c:pt idx="23">
                  <c:v>41514</c:v>
                </c:pt>
                <c:pt idx="24">
                  <c:v>41513</c:v>
                </c:pt>
                <c:pt idx="25">
                  <c:v>41512</c:v>
                </c:pt>
                <c:pt idx="26">
                  <c:v>41509</c:v>
                </c:pt>
                <c:pt idx="27">
                  <c:v>41508</c:v>
                </c:pt>
                <c:pt idx="28">
                  <c:v>41507</c:v>
                </c:pt>
                <c:pt idx="29">
                  <c:v>41506</c:v>
                </c:pt>
                <c:pt idx="30">
                  <c:v>41505</c:v>
                </c:pt>
                <c:pt idx="31">
                  <c:v>41502</c:v>
                </c:pt>
                <c:pt idx="32">
                  <c:v>41501</c:v>
                </c:pt>
                <c:pt idx="33">
                  <c:v>41500</c:v>
                </c:pt>
                <c:pt idx="34">
                  <c:v>41499</c:v>
                </c:pt>
                <c:pt idx="35">
                  <c:v>41498</c:v>
                </c:pt>
                <c:pt idx="36">
                  <c:v>41495</c:v>
                </c:pt>
                <c:pt idx="37">
                  <c:v>41494</c:v>
                </c:pt>
                <c:pt idx="38">
                  <c:v>41493</c:v>
                </c:pt>
                <c:pt idx="39">
                  <c:v>41492</c:v>
                </c:pt>
                <c:pt idx="40">
                  <c:v>41491</c:v>
                </c:pt>
                <c:pt idx="41">
                  <c:v>41488</c:v>
                </c:pt>
                <c:pt idx="42">
                  <c:v>41487</c:v>
                </c:pt>
                <c:pt idx="43">
                  <c:v>41486</c:v>
                </c:pt>
                <c:pt idx="44">
                  <c:v>41485</c:v>
                </c:pt>
                <c:pt idx="45">
                  <c:v>41484</c:v>
                </c:pt>
                <c:pt idx="46">
                  <c:v>41481</c:v>
                </c:pt>
                <c:pt idx="47">
                  <c:v>41480</c:v>
                </c:pt>
                <c:pt idx="48">
                  <c:v>41479</c:v>
                </c:pt>
                <c:pt idx="49">
                  <c:v>41478</c:v>
                </c:pt>
                <c:pt idx="50">
                  <c:v>41477</c:v>
                </c:pt>
                <c:pt idx="51">
                  <c:v>41474</c:v>
                </c:pt>
                <c:pt idx="52">
                  <c:v>41473</c:v>
                </c:pt>
                <c:pt idx="53">
                  <c:v>41472</c:v>
                </c:pt>
                <c:pt idx="54">
                  <c:v>41471</c:v>
                </c:pt>
                <c:pt idx="55">
                  <c:v>41470</c:v>
                </c:pt>
                <c:pt idx="56">
                  <c:v>41467</c:v>
                </c:pt>
                <c:pt idx="57">
                  <c:v>41466</c:v>
                </c:pt>
                <c:pt idx="58">
                  <c:v>41465</c:v>
                </c:pt>
                <c:pt idx="59">
                  <c:v>41464</c:v>
                </c:pt>
                <c:pt idx="60">
                  <c:v>41463</c:v>
                </c:pt>
                <c:pt idx="61">
                  <c:v>41460</c:v>
                </c:pt>
                <c:pt idx="62">
                  <c:v>41458</c:v>
                </c:pt>
                <c:pt idx="63">
                  <c:v>41457</c:v>
                </c:pt>
                <c:pt idx="64">
                  <c:v>41456</c:v>
                </c:pt>
                <c:pt idx="65">
                  <c:v>41453</c:v>
                </c:pt>
                <c:pt idx="66">
                  <c:v>41452</c:v>
                </c:pt>
                <c:pt idx="67">
                  <c:v>41451</c:v>
                </c:pt>
                <c:pt idx="68">
                  <c:v>41450</c:v>
                </c:pt>
                <c:pt idx="69">
                  <c:v>41449</c:v>
                </c:pt>
                <c:pt idx="70">
                  <c:v>41446</c:v>
                </c:pt>
                <c:pt idx="71">
                  <c:v>41445</c:v>
                </c:pt>
                <c:pt idx="72">
                  <c:v>41444</c:v>
                </c:pt>
                <c:pt idx="73">
                  <c:v>41443</c:v>
                </c:pt>
                <c:pt idx="74">
                  <c:v>41442</c:v>
                </c:pt>
                <c:pt idx="75">
                  <c:v>41439</c:v>
                </c:pt>
                <c:pt idx="76">
                  <c:v>41438</c:v>
                </c:pt>
                <c:pt idx="77">
                  <c:v>41437</c:v>
                </c:pt>
                <c:pt idx="78">
                  <c:v>41436</c:v>
                </c:pt>
                <c:pt idx="79">
                  <c:v>41435</c:v>
                </c:pt>
                <c:pt idx="80">
                  <c:v>41432</c:v>
                </c:pt>
                <c:pt idx="81">
                  <c:v>41431</c:v>
                </c:pt>
                <c:pt idx="82">
                  <c:v>41430</c:v>
                </c:pt>
                <c:pt idx="83">
                  <c:v>41429</c:v>
                </c:pt>
                <c:pt idx="84">
                  <c:v>41428</c:v>
                </c:pt>
                <c:pt idx="85">
                  <c:v>41425</c:v>
                </c:pt>
                <c:pt idx="86">
                  <c:v>41424</c:v>
                </c:pt>
                <c:pt idx="87">
                  <c:v>41423</c:v>
                </c:pt>
                <c:pt idx="88">
                  <c:v>41422</c:v>
                </c:pt>
                <c:pt idx="89">
                  <c:v>41418</c:v>
                </c:pt>
                <c:pt idx="90">
                  <c:v>41417</c:v>
                </c:pt>
                <c:pt idx="91">
                  <c:v>41416</c:v>
                </c:pt>
                <c:pt idx="92">
                  <c:v>41415</c:v>
                </c:pt>
                <c:pt idx="93">
                  <c:v>41414</c:v>
                </c:pt>
                <c:pt idx="94">
                  <c:v>41411</c:v>
                </c:pt>
                <c:pt idx="95">
                  <c:v>41410</c:v>
                </c:pt>
                <c:pt idx="96">
                  <c:v>41409</c:v>
                </c:pt>
                <c:pt idx="97">
                  <c:v>41408</c:v>
                </c:pt>
                <c:pt idx="98">
                  <c:v>41407</c:v>
                </c:pt>
                <c:pt idx="99">
                  <c:v>41404</c:v>
                </c:pt>
                <c:pt idx="100">
                  <c:v>41403</c:v>
                </c:pt>
                <c:pt idx="101">
                  <c:v>41402</c:v>
                </c:pt>
                <c:pt idx="102">
                  <c:v>41401</c:v>
                </c:pt>
                <c:pt idx="103">
                  <c:v>41400</c:v>
                </c:pt>
                <c:pt idx="104">
                  <c:v>41397</c:v>
                </c:pt>
                <c:pt idx="105">
                  <c:v>41396</c:v>
                </c:pt>
                <c:pt idx="106">
                  <c:v>41395</c:v>
                </c:pt>
                <c:pt idx="107">
                  <c:v>41394</c:v>
                </c:pt>
                <c:pt idx="108">
                  <c:v>41393</c:v>
                </c:pt>
                <c:pt idx="109">
                  <c:v>41390</c:v>
                </c:pt>
                <c:pt idx="110">
                  <c:v>41389</c:v>
                </c:pt>
                <c:pt idx="111">
                  <c:v>41388</c:v>
                </c:pt>
                <c:pt idx="112">
                  <c:v>41387</c:v>
                </c:pt>
                <c:pt idx="113">
                  <c:v>41386</c:v>
                </c:pt>
                <c:pt idx="114">
                  <c:v>41383</c:v>
                </c:pt>
                <c:pt idx="115">
                  <c:v>41382</c:v>
                </c:pt>
                <c:pt idx="116">
                  <c:v>41381</c:v>
                </c:pt>
                <c:pt idx="117">
                  <c:v>41380</c:v>
                </c:pt>
                <c:pt idx="118">
                  <c:v>41379</c:v>
                </c:pt>
                <c:pt idx="119">
                  <c:v>41376</c:v>
                </c:pt>
                <c:pt idx="120">
                  <c:v>41375</c:v>
                </c:pt>
                <c:pt idx="121">
                  <c:v>41374</c:v>
                </c:pt>
                <c:pt idx="122">
                  <c:v>41373</c:v>
                </c:pt>
                <c:pt idx="123">
                  <c:v>41372</c:v>
                </c:pt>
                <c:pt idx="124">
                  <c:v>41369</c:v>
                </c:pt>
                <c:pt idx="125">
                  <c:v>41368</c:v>
                </c:pt>
                <c:pt idx="126">
                  <c:v>41367</c:v>
                </c:pt>
                <c:pt idx="127">
                  <c:v>41366</c:v>
                </c:pt>
                <c:pt idx="128">
                  <c:v>41365</c:v>
                </c:pt>
                <c:pt idx="129">
                  <c:v>41361</c:v>
                </c:pt>
                <c:pt idx="130">
                  <c:v>41360</c:v>
                </c:pt>
                <c:pt idx="131">
                  <c:v>41359</c:v>
                </c:pt>
                <c:pt idx="132">
                  <c:v>41358</c:v>
                </c:pt>
                <c:pt idx="133">
                  <c:v>41355</c:v>
                </c:pt>
                <c:pt idx="134">
                  <c:v>41354</c:v>
                </c:pt>
                <c:pt idx="135">
                  <c:v>41353</c:v>
                </c:pt>
                <c:pt idx="136">
                  <c:v>41352</c:v>
                </c:pt>
                <c:pt idx="137">
                  <c:v>41351</c:v>
                </c:pt>
                <c:pt idx="138">
                  <c:v>41348</c:v>
                </c:pt>
                <c:pt idx="139">
                  <c:v>41347</c:v>
                </c:pt>
                <c:pt idx="140">
                  <c:v>41346</c:v>
                </c:pt>
                <c:pt idx="141">
                  <c:v>41345</c:v>
                </c:pt>
                <c:pt idx="142">
                  <c:v>41344</c:v>
                </c:pt>
                <c:pt idx="143">
                  <c:v>41341</c:v>
                </c:pt>
                <c:pt idx="144">
                  <c:v>41340</c:v>
                </c:pt>
                <c:pt idx="145">
                  <c:v>41339</c:v>
                </c:pt>
                <c:pt idx="146">
                  <c:v>41338</c:v>
                </c:pt>
                <c:pt idx="147">
                  <c:v>41337</c:v>
                </c:pt>
                <c:pt idx="148">
                  <c:v>41334</c:v>
                </c:pt>
                <c:pt idx="149">
                  <c:v>41333</c:v>
                </c:pt>
                <c:pt idx="150">
                  <c:v>41332</c:v>
                </c:pt>
                <c:pt idx="151">
                  <c:v>41331</c:v>
                </c:pt>
                <c:pt idx="152">
                  <c:v>41330</c:v>
                </c:pt>
                <c:pt idx="153">
                  <c:v>41327</c:v>
                </c:pt>
                <c:pt idx="154">
                  <c:v>41326</c:v>
                </c:pt>
                <c:pt idx="155">
                  <c:v>41325</c:v>
                </c:pt>
                <c:pt idx="156">
                  <c:v>41324</c:v>
                </c:pt>
                <c:pt idx="157">
                  <c:v>41320</c:v>
                </c:pt>
                <c:pt idx="158">
                  <c:v>41319</c:v>
                </c:pt>
                <c:pt idx="159">
                  <c:v>41318</c:v>
                </c:pt>
                <c:pt idx="160">
                  <c:v>41317</c:v>
                </c:pt>
                <c:pt idx="161">
                  <c:v>41316</c:v>
                </c:pt>
                <c:pt idx="162">
                  <c:v>41313</c:v>
                </c:pt>
                <c:pt idx="163">
                  <c:v>41312</c:v>
                </c:pt>
                <c:pt idx="164">
                  <c:v>41311</c:v>
                </c:pt>
                <c:pt idx="165">
                  <c:v>41310</c:v>
                </c:pt>
                <c:pt idx="166">
                  <c:v>41309</c:v>
                </c:pt>
                <c:pt idx="167">
                  <c:v>41306</c:v>
                </c:pt>
                <c:pt idx="168">
                  <c:v>41305</c:v>
                </c:pt>
                <c:pt idx="169">
                  <c:v>41304</c:v>
                </c:pt>
                <c:pt idx="170">
                  <c:v>41303</c:v>
                </c:pt>
                <c:pt idx="171">
                  <c:v>41302</c:v>
                </c:pt>
                <c:pt idx="172">
                  <c:v>41299</c:v>
                </c:pt>
                <c:pt idx="173">
                  <c:v>41298</c:v>
                </c:pt>
                <c:pt idx="174">
                  <c:v>41297</c:v>
                </c:pt>
                <c:pt idx="175">
                  <c:v>41296</c:v>
                </c:pt>
                <c:pt idx="176">
                  <c:v>41292</c:v>
                </c:pt>
                <c:pt idx="177">
                  <c:v>41291</c:v>
                </c:pt>
                <c:pt idx="178">
                  <c:v>41290</c:v>
                </c:pt>
                <c:pt idx="179">
                  <c:v>41289</c:v>
                </c:pt>
                <c:pt idx="180">
                  <c:v>41288</c:v>
                </c:pt>
                <c:pt idx="181">
                  <c:v>41285</c:v>
                </c:pt>
                <c:pt idx="182">
                  <c:v>41284</c:v>
                </c:pt>
                <c:pt idx="183">
                  <c:v>41283</c:v>
                </c:pt>
                <c:pt idx="184">
                  <c:v>41282</c:v>
                </c:pt>
                <c:pt idx="185">
                  <c:v>41281</c:v>
                </c:pt>
                <c:pt idx="186">
                  <c:v>41278</c:v>
                </c:pt>
                <c:pt idx="187">
                  <c:v>41277</c:v>
                </c:pt>
                <c:pt idx="188">
                  <c:v>41276</c:v>
                </c:pt>
                <c:pt idx="189">
                  <c:v>41274</c:v>
                </c:pt>
                <c:pt idx="190">
                  <c:v>41271</c:v>
                </c:pt>
                <c:pt idx="191">
                  <c:v>41270</c:v>
                </c:pt>
                <c:pt idx="192">
                  <c:v>41269</c:v>
                </c:pt>
                <c:pt idx="193">
                  <c:v>41267</c:v>
                </c:pt>
                <c:pt idx="194">
                  <c:v>41264</c:v>
                </c:pt>
                <c:pt idx="195">
                  <c:v>41263</c:v>
                </c:pt>
                <c:pt idx="196">
                  <c:v>41262</c:v>
                </c:pt>
                <c:pt idx="197">
                  <c:v>41261</c:v>
                </c:pt>
                <c:pt idx="198">
                  <c:v>41260</c:v>
                </c:pt>
                <c:pt idx="199">
                  <c:v>41257</c:v>
                </c:pt>
                <c:pt idx="200">
                  <c:v>41256</c:v>
                </c:pt>
                <c:pt idx="201">
                  <c:v>41255</c:v>
                </c:pt>
                <c:pt idx="202">
                  <c:v>41254</c:v>
                </c:pt>
                <c:pt idx="203">
                  <c:v>41253</c:v>
                </c:pt>
                <c:pt idx="204">
                  <c:v>41250</c:v>
                </c:pt>
                <c:pt idx="205">
                  <c:v>41249</c:v>
                </c:pt>
                <c:pt idx="206">
                  <c:v>41248</c:v>
                </c:pt>
                <c:pt idx="207">
                  <c:v>41247</c:v>
                </c:pt>
                <c:pt idx="208">
                  <c:v>41246</c:v>
                </c:pt>
                <c:pt idx="209">
                  <c:v>41243</c:v>
                </c:pt>
                <c:pt idx="210">
                  <c:v>41242</c:v>
                </c:pt>
                <c:pt idx="211">
                  <c:v>41241</c:v>
                </c:pt>
                <c:pt idx="212">
                  <c:v>41240</c:v>
                </c:pt>
                <c:pt idx="213">
                  <c:v>41239</c:v>
                </c:pt>
                <c:pt idx="214">
                  <c:v>41236</c:v>
                </c:pt>
                <c:pt idx="215">
                  <c:v>41234</c:v>
                </c:pt>
                <c:pt idx="216">
                  <c:v>41233</c:v>
                </c:pt>
                <c:pt idx="217">
                  <c:v>41232</c:v>
                </c:pt>
                <c:pt idx="218">
                  <c:v>41229</c:v>
                </c:pt>
                <c:pt idx="219">
                  <c:v>41228</c:v>
                </c:pt>
                <c:pt idx="220">
                  <c:v>41227</c:v>
                </c:pt>
                <c:pt idx="221">
                  <c:v>41226</c:v>
                </c:pt>
                <c:pt idx="222">
                  <c:v>41225</c:v>
                </c:pt>
                <c:pt idx="223">
                  <c:v>41222</c:v>
                </c:pt>
                <c:pt idx="224">
                  <c:v>41221</c:v>
                </c:pt>
                <c:pt idx="225">
                  <c:v>41220</c:v>
                </c:pt>
                <c:pt idx="226">
                  <c:v>41219</c:v>
                </c:pt>
                <c:pt idx="227">
                  <c:v>41218</c:v>
                </c:pt>
                <c:pt idx="228">
                  <c:v>41215</c:v>
                </c:pt>
                <c:pt idx="229">
                  <c:v>41214</c:v>
                </c:pt>
                <c:pt idx="230">
                  <c:v>41213</c:v>
                </c:pt>
                <c:pt idx="231">
                  <c:v>41208</c:v>
                </c:pt>
                <c:pt idx="232">
                  <c:v>41207</c:v>
                </c:pt>
                <c:pt idx="233">
                  <c:v>41206</c:v>
                </c:pt>
                <c:pt idx="234">
                  <c:v>41205</c:v>
                </c:pt>
                <c:pt idx="235">
                  <c:v>41204</c:v>
                </c:pt>
                <c:pt idx="236">
                  <c:v>41201</c:v>
                </c:pt>
                <c:pt idx="237">
                  <c:v>41200</c:v>
                </c:pt>
                <c:pt idx="238">
                  <c:v>41199</c:v>
                </c:pt>
                <c:pt idx="239">
                  <c:v>41198</c:v>
                </c:pt>
                <c:pt idx="240">
                  <c:v>41197</c:v>
                </c:pt>
                <c:pt idx="241">
                  <c:v>41194</c:v>
                </c:pt>
                <c:pt idx="242">
                  <c:v>41193</c:v>
                </c:pt>
                <c:pt idx="243">
                  <c:v>41192</c:v>
                </c:pt>
                <c:pt idx="244">
                  <c:v>41191</c:v>
                </c:pt>
                <c:pt idx="245">
                  <c:v>41190</c:v>
                </c:pt>
                <c:pt idx="246">
                  <c:v>41187</c:v>
                </c:pt>
                <c:pt idx="247">
                  <c:v>41186</c:v>
                </c:pt>
                <c:pt idx="248">
                  <c:v>41185</c:v>
                </c:pt>
                <c:pt idx="249">
                  <c:v>41184</c:v>
                </c:pt>
                <c:pt idx="250">
                  <c:v>41183</c:v>
                </c:pt>
                <c:pt idx="251">
                  <c:v>41180</c:v>
                </c:pt>
                <c:pt idx="252">
                  <c:v>41179</c:v>
                </c:pt>
                <c:pt idx="253">
                  <c:v>41178</c:v>
                </c:pt>
                <c:pt idx="254">
                  <c:v>41177</c:v>
                </c:pt>
                <c:pt idx="255">
                  <c:v>41176</c:v>
                </c:pt>
                <c:pt idx="256">
                  <c:v>41173</c:v>
                </c:pt>
                <c:pt idx="257">
                  <c:v>41172</c:v>
                </c:pt>
                <c:pt idx="258">
                  <c:v>41171</c:v>
                </c:pt>
                <c:pt idx="259">
                  <c:v>41170</c:v>
                </c:pt>
                <c:pt idx="260">
                  <c:v>41169</c:v>
                </c:pt>
                <c:pt idx="261">
                  <c:v>41166</c:v>
                </c:pt>
                <c:pt idx="262">
                  <c:v>41165</c:v>
                </c:pt>
                <c:pt idx="263">
                  <c:v>41164</c:v>
                </c:pt>
                <c:pt idx="264">
                  <c:v>41163</c:v>
                </c:pt>
                <c:pt idx="265">
                  <c:v>41162</c:v>
                </c:pt>
                <c:pt idx="266">
                  <c:v>41159</c:v>
                </c:pt>
                <c:pt idx="267">
                  <c:v>41158</c:v>
                </c:pt>
                <c:pt idx="268">
                  <c:v>41157</c:v>
                </c:pt>
                <c:pt idx="269">
                  <c:v>41156</c:v>
                </c:pt>
                <c:pt idx="270">
                  <c:v>41152</c:v>
                </c:pt>
                <c:pt idx="271">
                  <c:v>41151</c:v>
                </c:pt>
                <c:pt idx="272">
                  <c:v>41150</c:v>
                </c:pt>
                <c:pt idx="273">
                  <c:v>41149</c:v>
                </c:pt>
                <c:pt idx="274">
                  <c:v>41148</c:v>
                </c:pt>
                <c:pt idx="275">
                  <c:v>41145</c:v>
                </c:pt>
                <c:pt idx="276">
                  <c:v>41144</c:v>
                </c:pt>
                <c:pt idx="277">
                  <c:v>41143</c:v>
                </c:pt>
                <c:pt idx="278">
                  <c:v>41142</c:v>
                </c:pt>
                <c:pt idx="279">
                  <c:v>41141</c:v>
                </c:pt>
                <c:pt idx="280">
                  <c:v>41138</c:v>
                </c:pt>
                <c:pt idx="281">
                  <c:v>41137</c:v>
                </c:pt>
                <c:pt idx="282">
                  <c:v>41136</c:v>
                </c:pt>
                <c:pt idx="283">
                  <c:v>41135</c:v>
                </c:pt>
                <c:pt idx="284">
                  <c:v>41134</c:v>
                </c:pt>
                <c:pt idx="285">
                  <c:v>41131</c:v>
                </c:pt>
                <c:pt idx="286">
                  <c:v>41130</c:v>
                </c:pt>
                <c:pt idx="287">
                  <c:v>41129</c:v>
                </c:pt>
                <c:pt idx="288">
                  <c:v>41128</c:v>
                </c:pt>
                <c:pt idx="289">
                  <c:v>41127</c:v>
                </c:pt>
                <c:pt idx="290">
                  <c:v>41124</c:v>
                </c:pt>
                <c:pt idx="291">
                  <c:v>41123</c:v>
                </c:pt>
                <c:pt idx="292">
                  <c:v>41122</c:v>
                </c:pt>
                <c:pt idx="293">
                  <c:v>41121</c:v>
                </c:pt>
                <c:pt idx="294">
                  <c:v>41120</c:v>
                </c:pt>
                <c:pt idx="295">
                  <c:v>41117</c:v>
                </c:pt>
                <c:pt idx="296">
                  <c:v>41116</c:v>
                </c:pt>
                <c:pt idx="297">
                  <c:v>41115</c:v>
                </c:pt>
                <c:pt idx="298">
                  <c:v>41114</c:v>
                </c:pt>
                <c:pt idx="299">
                  <c:v>41113</c:v>
                </c:pt>
                <c:pt idx="300">
                  <c:v>41110</c:v>
                </c:pt>
                <c:pt idx="301">
                  <c:v>41109</c:v>
                </c:pt>
                <c:pt idx="302">
                  <c:v>41108</c:v>
                </c:pt>
                <c:pt idx="303">
                  <c:v>41107</c:v>
                </c:pt>
                <c:pt idx="304">
                  <c:v>41106</c:v>
                </c:pt>
                <c:pt idx="305">
                  <c:v>41103</c:v>
                </c:pt>
                <c:pt idx="306">
                  <c:v>41102</c:v>
                </c:pt>
                <c:pt idx="307">
                  <c:v>41101</c:v>
                </c:pt>
                <c:pt idx="308">
                  <c:v>41100</c:v>
                </c:pt>
                <c:pt idx="309">
                  <c:v>41099</c:v>
                </c:pt>
                <c:pt idx="310">
                  <c:v>41096</c:v>
                </c:pt>
                <c:pt idx="311">
                  <c:v>41095</c:v>
                </c:pt>
                <c:pt idx="312">
                  <c:v>41093</c:v>
                </c:pt>
                <c:pt idx="313">
                  <c:v>41092</c:v>
                </c:pt>
                <c:pt idx="314">
                  <c:v>41089</c:v>
                </c:pt>
                <c:pt idx="315">
                  <c:v>41088</c:v>
                </c:pt>
                <c:pt idx="316">
                  <c:v>41087</c:v>
                </c:pt>
                <c:pt idx="317">
                  <c:v>41086</c:v>
                </c:pt>
                <c:pt idx="318">
                  <c:v>41085</c:v>
                </c:pt>
                <c:pt idx="319">
                  <c:v>41082</c:v>
                </c:pt>
                <c:pt idx="320">
                  <c:v>41081</c:v>
                </c:pt>
                <c:pt idx="321">
                  <c:v>41080</c:v>
                </c:pt>
                <c:pt idx="322">
                  <c:v>41079</c:v>
                </c:pt>
                <c:pt idx="323">
                  <c:v>41078</c:v>
                </c:pt>
                <c:pt idx="324">
                  <c:v>41075</c:v>
                </c:pt>
                <c:pt idx="325">
                  <c:v>41074</c:v>
                </c:pt>
                <c:pt idx="326">
                  <c:v>41073</c:v>
                </c:pt>
                <c:pt idx="327">
                  <c:v>41072</c:v>
                </c:pt>
                <c:pt idx="328">
                  <c:v>41071</c:v>
                </c:pt>
                <c:pt idx="329">
                  <c:v>41068</c:v>
                </c:pt>
                <c:pt idx="330">
                  <c:v>41067</c:v>
                </c:pt>
                <c:pt idx="331">
                  <c:v>41066</c:v>
                </c:pt>
                <c:pt idx="332">
                  <c:v>41065</c:v>
                </c:pt>
                <c:pt idx="333">
                  <c:v>41064</c:v>
                </c:pt>
                <c:pt idx="334">
                  <c:v>41061</c:v>
                </c:pt>
                <c:pt idx="335">
                  <c:v>41060</c:v>
                </c:pt>
                <c:pt idx="336">
                  <c:v>41059</c:v>
                </c:pt>
                <c:pt idx="337">
                  <c:v>41058</c:v>
                </c:pt>
                <c:pt idx="338">
                  <c:v>41054</c:v>
                </c:pt>
                <c:pt idx="339">
                  <c:v>41053</c:v>
                </c:pt>
                <c:pt idx="340">
                  <c:v>41052</c:v>
                </c:pt>
                <c:pt idx="341">
                  <c:v>41051</c:v>
                </c:pt>
                <c:pt idx="342">
                  <c:v>41050</c:v>
                </c:pt>
                <c:pt idx="343">
                  <c:v>41047</c:v>
                </c:pt>
                <c:pt idx="344">
                  <c:v>41046</c:v>
                </c:pt>
                <c:pt idx="345">
                  <c:v>41045</c:v>
                </c:pt>
                <c:pt idx="346">
                  <c:v>41044</c:v>
                </c:pt>
                <c:pt idx="347">
                  <c:v>41043</c:v>
                </c:pt>
                <c:pt idx="348">
                  <c:v>41040</c:v>
                </c:pt>
                <c:pt idx="349">
                  <c:v>41039</c:v>
                </c:pt>
                <c:pt idx="350">
                  <c:v>41038</c:v>
                </c:pt>
                <c:pt idx="351">
                  <c:v>41037</c:v>
                </c:pt>
                <c:pt idx="352">
                  <c:v>41036</c:v>
                </c:pt>
                <c:pt idx="353">
                  <c:v>41033</c:v>
                </c:pt>
                <c:pt idx="354">
                  <c:v>41032</c:v>
                </c:pt>
                <c:pt idx="355">
                  <c:v>41031</c:v>
                </c:pt>
                <c:pt idx="356">
                  <c:v>41030</c:v>
                </c:pt>
                <c:pt idx="357">
                  <c:v>41029</c:v>
                </c:pt>
                <c:pt idx="358">
                  <c:v>41026</c:v>
                </c:pt>
                <c:pt idx="359">
                  <c:v>41025</c:v>
                </c:pt>
                <c:pt idx="360">
                  <c:v>41024</c:v>
                </c:pt>
                <c:pt idx="361">
                  <c:v>41023</c:v>
                </c:pt>
                <c:pt idx="362">
                  <c:v>41022</c:v>
                </c:pt>
                <c:pt idx="363">
                  <c:v>41019</c:v>
                </c:pt>
                <c:pt idx="364">
                  <c:v>41018</c:v>
                </c:pt>
                <c:pt idx="365">
                  <c:v>41017</c:v>
                </c:pt>
                <c:pt idx="366">
                  <c:v>41016</c:v>
                </c:pt>
                <c:pt idx="367">
                  <c:v>41015</c:v>
                </c:pt>
                <c:pt idx="368">
                  <c:v>41012</c:v>
                </c:pt>
                <c:pt idx="369">
                  <c:v>41011</c:v>
                </c:pt>
                <c:pt idx="370">
                  <c:v>41010</c:v>
                </c:pt>
                <c:pt idx="371">
                  <c:v>41009</c:v>
                </c:pt>
                <c:pt idx="372">
                  <c:v>41008</c:v>
                </c:pt>
                <c:pt idx="373">
                  <c:v>41004</c:v>
                </c:pt>
                <c:pt idx="374">
                  <c:v>41003</c:v>
                </c:pt>
                <c:pt idx="375">
                  <c:v>41002</c:v>
                </c:pt>
                <c:pt idx="376">
                  <c:v>41001</c:v>
                </c:pt>
                <c:pt idx="377">
                  <c:v>40998</c:v>
                </c:pt>
                <c:pt idx="378">
                  <c:v>40997</c:v>
                </c:pt>
                <c:pt idx="379">
                  <c:v>40996</c:v>
                </c:pt>
                <c:pt idx="380">
                  <c:v>40995</c:v>
                </c:pt>
                <c:pt idx="381">
                  <c:v>40994</c:v>
                </c:pt>
                <c:pt idx="382">
                  <c:v>40991</c:v>
                </c:pt>
                <c:pt idx="383">
                  <c:v>40990</c:v>
                </c:pt>
                <c:pt idx="384">
                  <c:v>40989</c:v>
                </c:pt>
                <c:pt idx="385">
                  <c:v>40988</c:v>
                </c:pt>
                <c:pt idx="386">
                  <c:v>40987</c:v>
                </c:pt>
                <c:pt idx="387">
                  <c:v>40984</c:v>
                </c:pt>
                <c:pt idx="388">
                  <c:v>40983</c:v>
                </c:pt>
                <c:pt idx="389">
                  <c:v>40982</c:v>
                </c:pt>
                <c:pt idx="390">
                  <c:v>40981</c:v>
                </c:pt>
                <c:pt idx="391">
                  <c:v>40980</c:v>
                </c:pt>
                <c:pt idx="392">
                  <c:v>40977</c:v>
                </c:pt>
                <c:pt idx="393">
                  <c:v>40976</c:v>
                </c:pt>
                <c:pt idx="394">
                  <c:v>40975</c:v>
                </c:pt>
                <c:pt idx="395">
                  <c:v>40974</c:v>
                </c:pt>
                <c:pt idx="396">
                  <c:v>40973</c:v>
                </c:pt>
                <c:pt idx="397">
                  <c:v>40970</c:v>
                </c:pt>
                <c:pt idx="398">
                  <c:v>40969</c:v>
                </c:pt>
                <c:pt idx="399">
                  <c:v>40968</c:v>
                </c:pt>
                <c:pt idx="400">
                  <c:v>40967</c:v>
                </c:pt>
                <c:pt idx="401">
                  <c:v>40966</c:v>
                </c:pt>
                <c:pt idx="402">
                  <c:v>40963</c:v>
                </c:pt>
                <c:pt idx="403">
                  <c:v>40962</c:v>
                </c:pt>
                <c:pt idx="404">
                  <c:v>40961</c:v>
                </c:pt>
                <c:pt idx="405">
                  <c:v>40960</c:v>
                </c:pt>
                <c:pt idx="406">
                  <c:v>40956</c:v>
                </c:pt>
                <c:pt idx="407">
                  <c:v>40955</c:v>
                </c:pt>
                <c:pt idx="408">
                  <c:v>40954</c:v>
                </c:pt>
                <c:pt idx="409">
                  <c:v>40953</c:v>
                </c:pt>
                <c:pt idx="410">
                  <c:v>40952</c:v>
                </c:pt>
                <c:pt idx="411">
                  <c:v>40949</c:v>
                </c:pt>
                <c:pt idx="412">
                  <c:v>40948</c:v>
                </c:pt>
                <c:pt idx="413">
                  <c:v>40947</c:v>
                </c:pt>
                <c:pt idx="414">
                  <c:v>40946</c:v>
                </c:pt>
                <c:pt idx="415">
                  <c:v>40945</c:v>
                </c:pt>
                <c:pt idx="416">
                  <c:v>40942</c:v>
                </c:pt>
                <c:pt idx="417">
                  <c:v>40941</c:v>
                </c:pt>
                <c:pt idx="418">
                  <c:v>40940</c:v>
                </c:pt>
                <c:pt idx="419">
                  <c:v>40939</c:v>
                </c:pt>
                <c:pt idx="420">
                  <c:v>40938</c:v>
                </c:pt>
                <c:pt idx="421">
                  <c:v>40935</c:v>
                </c:pt>
                <c:pt idx="422">
                  <c:v>40934</c:v>
                </c:pt>
                <c:pt idx="423">
                  <c:v>40933</c:v>
                </c:pt>
                <c:pt idx="424">
                  <c:v>40932</c:v>
                </c:pt>
                <c:pt idx="425">
                  <c:v>40931</c:v>
                </c:pt>
                <c:pt idx="426">
                  <c:v>40928</c:v>
                </c:pt>
                <c:pt idx="427">
                  <c:v>40927</c:v>
                </c:pt>
                <c:pt idx="428">
                  <c:v>40926</c:v>
                </c:pt>
                <c:pt idx="429">
                  <c:v>40925</c:v>
                </c:pt>
                <c:pt idx="430">
                  <c:v>40921</c:v>
                </c:pt>
                <c:pt idx="431">
                  <c:v>40920</c:v>
                </c:pt>
                <c:pt idx="432">
                  <c:v>40919</c:v>
                </c:pt>
                <c:pt idx="433">
                  <c:v>40918</c:v>
                </c:pt>
                <c:pt idx="434">
                  <c:v>40917</c:v>
                </c:pt>
                <c:pt idx="435">
                  <c:v>40914</c:v>
                </c:pt>
                <c:pt idx="436">
                  <c:v>40913</c:v>
                </c:pt>
                <c:pt idx="437">
                  <c:v>40912</c:v>
                </c:pt>
                <c:pt idx="438">
                  <c:v>40911</c:v>
                </c:pt>
                <c:pt idx="439">
                  <c:v>40907</c:v>
                </c:pt>
                <c:pt idx="440">
                  <c:v>40906</c:v>
                </c:pt>
                <c:pt idx="441">
                  <c:v>40905</c:v>
                </c:pt>
                <c:pt idx="442">
                  <c:v>40904</c:v>
                </c:pt>
                <c:pt idx="443">
                  <c:v>40900</c:v>
                </c:pt>
                <c:pt idx="444">
                  <c:v>40899</c:v>
                </c:pt>
                <c:pt idx="445">
                  <c:v>40898</c:v>
                </c:pt>
                <c:pt idx="446">
                  <c:v>40897</c:v>
                </c:pt>
                <c:pt idx="447">
                  <c:v>40896</c:v>
                </c:pt>
                <c:pt idx="448">
                  <c:v>40893</c:v>
                </c:pt>
                <c:pt idx="449">
                  <c:v>40892</c:v>
                </c:pt>
                <c:pt idx="450">
                  <c:v>40891</c:v>
                </c:pt>
                <c:pt idx="451">
                  <c:v>40890</c:v>
                </c:pt>
                <c:pt idx="452">
                  <c:v>40889</c:v>
                </c:pt>
                <c:pt idx="453">
                  <c:v>40886</c:v>
                </c:pt>
                <c:pt idx="454">
                  <c:v>40885</c:v>
                </c:pt>
                <c:pt idx="455">
                  <c:v>40884</c:v>
                </c:pt>
                <c:pt idx="456">
                  <c:v>40883</c:v>
                </c:pt>
                <c:pt idx="457">
                  <c:v>40882</c:v>
                </c:pt>
                <c:pt idx="458">
                  <c:v>40879</c:v>
                </c:pt>
                <c:pt idx="459">
                  <c:v>40878</c:v>
                </c:pt>
                <c:pt idx="460">
                  <c:v>40877</c:v>
                </c:pt>
                <c:pt idx="461">
                  <c:v>40876</c:v>
                </c:pt>
                <c:pt idx="462">
                  <c:v>40875</c:v>
                </c:pt>
                <c:pt idx="463">
                  <c:v>40872</c:v>
                </c:pt>
                <c:pt idx="464">
                  <c:v>40870</c:v>
                </c:pt>
                <c:pt idx="465">
                  <c:v>40869</c:v>
                </c:pt>
                <c:pt idx="466">
                  <c:v>40868</c:v>
                </c:pt>
                <c:pt idx="467">
                  <c:v>40865</c:v>
                </c:pt>
                <c:pt idx="468">
                  <c:v>40864</c:v>
                </c:pt>
                <c:pt idx="469">
                  <c:v>40863</c:v>
                </c:pt>
                <c:pt idx="470">
                  <c:v>40862</c:v>
                </c:pt>
                <c:pt idx="471">
                  <c:v>40861</c:v>
                </c:pt>
                <c:pt idx="472">
                  <c:v>40858</c:v>
                </c:pt>
                <c:pt idx="473">
                  <c:v>40857</c:v>
                </c:pt>
                <c:pt idx="474">
                  <c:v>40856</c:v>
                </c:pt>
                <c:pt idx="475">
                  <c:v>40855</c:v>
                </c:pt>
                <c:pt idx="476">
                  <c:v>40854</c:v>
                </c:pt>
                <c:pt idx="477">
                  <c:v>40851</c:v>
                </c:pt>
                <c:pt idx="478">
                  <c:v>40850</c:v>
                </c:pt>
                <c:pt idx="479">
                  <c:v>40849</c:v>
                </c:pt>
                <c:pt idx="480">
                  <c:v>40848</c:v>
                </c:pt>
                <c:pt idx="481">
                  <c:v>40847</c:v>
                </c:pt>
                <c:pt idx="482">
                  <c:v>40844</c:v>
                </c:pt>
                <c:pt idx="483">
                  <c:v>40843</c:v>
                </c:pt>
                <c:pt idx="484">
                  <c:v>40842</c:v>
                </c:pt>
                <c:pt idx="485">
                  <c:v>40841</c:v>
                </c:pt>
                <c:pt idx="486">
                  <c:v>40840</c:v>
                </c:pt>
                <c:pt idx="487">
                  <c:v>40837</c:v>
                </c:pt>
                <c:pt idx="488">
                  <c:v>40836</c:v>
                </c:pt>
                <c:pt idx="489">
                  <c:v>40835</c:v>
                </c:pt>
                <c:pt idx="490">
                  <c:v>40834</c:v>
                </c:pt>
                <c:pt idx="491">
                  <c:v>40833</c:v>
                </c:pt>
                <c:pt idx="492">
                  <c:v>40830</c:v>
                </c:pt>
                <c:pt idx="493">
                  <c:v>40829</c:v>
                </c:pt>
                <c:pt idx="494">
                  <c:v>40828</c:v>
                </c:pt>
                <c:pt idx="495">
                  <c:v>40827</c:v>
                </c:pt>
                <c:pt idx="496">
                  <c:v>40826</c:v>
                </c:pt>
                <c:pt idx="497">
                  <c:v>40823</c:v>
                </c:pt>
                <c:pt idx="498">
                  <c:v>40822</c:v>
                </c:pt>
                <c:pt idx="499">
                  <c:v>40821</c:v>
                </c:pt>
                <c:pt idx="500">
                  <c:v>40820</c:v>
                </c:pt>
                <c:pt idx="501">
                  <c:v>40819</c:v>
                </c:pt>
                <c:pt idx="502">
                  <c:v>40816</c:v>
                </c:pt>
                <c:pt idx="503">
                  <c:v>40815</c:v>
                </c:pt>
                <c:pt idx="504">
                  <c:v>40814</c:v>
                </c:pt>
                <c:pt idx="505">
                  <c:v>40813</c:v>
                </c:pt>
                <c:pt idx="506">
                  <c:v>40812</c:v>
                </c:pt>
                <c:pt idx="507">
                  <c:v>40809</c:v>
                </c:pt>
                <c:pt idx="508">
                  <c:v>40808</c:v>
                </c:pt>
                <c:pt idx="509">
                  <c:v>40807</c:v>
                </c:pt>
                <c:pt idx="510">
                  <c:v>40806</c:v>
                </c:pt>
                <c:pt idx="511">
                  <c:v>40805</c:v>
                </c:pt>
                <c:pt idx="512">
                  <c:v>40802</c:v>
                </c:pt>
                <c:pt idx="513">
                  <c:v>40801</c:v>
                </c:pt>
                <c:pt idx="514">
                  <c:v>40800</c:v>
                </c:pt>
                <c:pt idx="515">
                  <c:v>40799</c:v>
                </c:pt>
                <c:pt idx="516">
                  <c:v>40798</c:v>
                </c:pt>
                <c:pt idx="517">
                  <c:v>40795</c:v>
                </c:pt>
                <c:pt idx="518">
                  <c:v>40794</c:v>
                </c:pt>
                <c:pt idx="519">
                  <c:v>40793</c:v>
                </c:pt>
                <c:pt idx="520">
                  <c:v>40792</c:v>
                </c:pt>
                <c:pt idx="521">
                  <c:v>40788</c:v>
                </c:pt>
                <c:pt idx="522">
                  <c:v>40787</c:v>
                </c:pt>
                <c:pt idx="523">
                  <c:v>40786</c:v>
                </c:pt>
                <c:pt idx="524">
                  <c:v>40785</c:v>
                </c:pt>
                <c:pt idx="525">
                  <c:v>40784</c:v>
                </c:pt>
                <c:pt idx="526">
                  <c:v>40781</c:v>
                </c:pt>
                <c:pt idx="527">
                  <c:v>40780</c:v>
                </c:pt>
                <c:pt idx="528">
                  <c:v>40779</c:v>
                </c:pt>
                <c:pt idx="529">
                  <c:v>40778</c:v>
                </c:pt>
                <c:pt idx="530">
                  <c:v>40777</c:v>
                </c:pt>
                <c:pt idx="531">
                  <c:v>40774</c:v>
                </c:pt>
                <c:pt idx="532">
                  <c:v>40773</c:v>
                </c:pt>
                <c:pt idx="533">
                  <c:v>40772</c:v>
                </c:pt>
                <c:pt idx="534">
                  <c:v>40771</c:v>
                </c:pt>
                <c:pt idx="535">
                  <c:v>40770</c:v>
                </c:pt>
                <c:pt idx="536">
                  <c:v>40767</c:v>
                </c:pt>
                <c:pt idx="537">
                  <c:v>40766</c:v>
                </c:pt>
                <c:pt idx="538">
                  <c:v>40765</c:v>
                </c:pt>
                <c:pt idx="539">
                  <c:v>40764</c:v>
                </c:pt>
                <c:pt idx="540">
                  <c:v>40763</c:v>
                </c:pt>
                <c:pt idx="541">
                  <c:v>40760</c:v>
                </c:pt>
                <c:pt idx="542">
                  <c:v>40759</c:v>
                </c:pt>
                <c:pt idx="543">
                  <c:v>40758</c:v>
                </c:pt>
                <c:pt idx="544">
                  <c:v>40757</c:v>
                </c:pt>
                <c:pt idx="545">
                  <c:v>40756</c:v>
                </c:pt>
                <c:pt idx="546">
                  <c:v>40753</c:v>
                </c:pt>
                <c:pt idx="547">
                  <c:v>40752</c:v>
                </c:pt>
                <c:pt idx="548">
                  <c:v>40751</c:v>
                </c:pt>
                <c:pt idx="549">
                  <c:v>40750</c:v>
                </c:pt>
                <c:pt idx="550">
                  <c:v>40749</c:v>
                </c:pt>
                <c:pt idx="551">
                  <c:v>40746</c:v>
                </c:pt>
                <c:pt idx="552">
                  <c:v>40745</c:v>
                </c:pt>
                <c:pt idx="553">
                  <c:v>40744</c:v>
                </c:pt>
                <c:pt idx="554">
                  <c:v>40743</c:v>
                </c:pt>
                <c:pt idx="555">
                  <c:v>40742</c:v>
                </c:pt>
                <c:pt idx="556">
                  <c:v>40739</c:v>
                </c:pt>
                <c:pt idx="557">
                  <c:v>40738</c:v>
                </c:pt>
                <c:pt idx="558">
                  <c:v>40737</c:v>
                </c:pt>
                <c:pt idx="559">
                  <c:v>40736</c:v>
                </c:pt>
                <c:pt idx="560">
                  <c:v>40735</c:v>
                </c:pt>
                <c:pt idx="561">
                  <c:v>40732</c:v>
                </c:pt>
                <c:pt idx="562">
                  <c:v>40731</c:v>
                </c:pt>
                <c:pt idx="563">
                  <c:v>40730</c:v>
                </c:pt>
                <c:pt idx="564">
                  <c:v>40729</c:v>
                </c:pt>
                <c:pt idx="565">
                  <c:v>40725</c:v>
                </c:pt>
                <c:pt idx="566">
                  <c:v>40724</c:v>
                </c:pt>
                <c:pt idx="567">
                  <c:v>40723</c:v>
                </c:pt>
                <c:pt idx="568">
                  <c:v>40722</c:v>
                </c:pt>
                <c:pt idx="569">
                  <c:v>40721</c:v>
                </c:pt>
                <c:pt idx="570">
                  <c:v>40718</c:v>
                </c:pt>
                <c:pt idx="571">
                  <c:v>40717</c:v>
                </c:pt>
                <c:pt idx="572">
                  <c:v>40716</c:v>
                </c:pt>
                <c:pt idx="573">
                  <c:v>40715</c:v>
                </c:pt>
                <c:pt idx="574">
                  <c:v>40714</c:v>
                </c:pt>
                <c:pt idx="575">
                  <c:v>40711</c:v>
                </c:pt>
                <c:pt idx="576">
                  <c:v>40710</c:v>
                </c:pt>
                <c:pt idx="577">
                  <c:v>40709</c:v>
                </c:pt>
                <c:pt idx="578">
                  <c:v>40708</c:v>
                </c:pt>
                <c:pt idx="579">
                  <c:v>40707</c:v>
                </c:pt>
                <c:pt idx="580">
                  <c:v>40704</c:v>
                </c:pt>
                <c:pt idx="581">
                  <c:v>40703</c:v>
                </c:pt>
                <c:pt idx="582">
                  <c:v>40702</c:v>
                </c:pt>
                <c:pt idx="583">
                  <c:v>40701</c:v>
                </c:pt>
                <c:pt idx="584">
                  <c:v>40700</c:v>
                </c:pt>
                <c:pt idx="585">
                  <c:v>40697</c:v>
                </c:pt>
                <c:pt idx="586">
                  <c:v>40696</c:v>
                </c:pt>
                <c:pt idx="587">
                  <c:v>40695</c:v>
                </c:pt>
                <c:pt idx="588">
                  <c:v>40694</c:v>
                </c:pt>
                <c:pt idx="589">
                  <c:v>40690</c:v>
                </c:pt>
                <c:pt idx="590">
                  <c:v>40689</c:v>
                </c:pt>
                <c:pt idx="591">
                  <c:v>40688</c:v>
                </c:pt>
                <c:pt idx="592">
                  <c:v>40687</c:v>
                </c:pt>
                <c:pt idx="593">
                  <c:v>40686</c:v>
                </c:pt>
                <c:pt idx="594">
                  <c:v>40683</c:v>
                </c:pt>
                <c:pt idx="595">
                  <c:v>40682</c:v>
                </c:pt>
                <c:pt idx="596">
                  <c:v>40681</c:v>
                </c:pt>
                <c:pt idx="597">
                  <c:v>40680</c:v>
                </c:pt>
                <c:pt idx="598">
                  <c:v>40679</c:v>
                </c:pt>
                <c:pt idx="599">
                  <c:v>40676</c:v>
                </c:pt>
                <c:pt idx="600">
                  <c:v>40675</c:v>
                </c:pt>
                <c:pt idx="601">
                  <c:v>40674</c:v>
                </c:pt>
                <c:pt idx="602">
                  <c:v>40673</c:v>
                </c:pt>
                <c:pt idx="603">
                  <c:v>40672</c:v>
                </c:pt>
                <c:pt idx="604">
                  <c:v>40669</c:v>
                </c:pt>
                <c:pt idx="605">
                  <c:v>40668</c:v>
                </c:pt>
                <c:pt idx="606">
                  <c:v>40667</c:v>
                </c:pt>
                <c:pt idx="607">
                  <c:v>40666</c:v>
                </c:pt>
                <c:pt idx="608">
                  <c:v>40665</c:v>
                </c:pt>
                <c:pt idx="609">
                  <c:v>40662</c:v>
                </c:pt>
                <c:pt idx="610">
                  <c:v>40661</c:v>
                </c:pt>
                <c:pt idx="611">
                  <c:v>40660</c:v>
                </c:pt>
                <c:pt idx="612">
                  <c:v>40659</c:v>
                </c:pt>
                <c:pt idx="613">
                  <c:v>40658</c:v>
                </c:pt>
                <c:pt idx="614">
                  <c:v>40654</c:v>
                </c:pt>
                <c:pt idx="615">
                  <c:v>40653</c:v>
                </c:pt>
                <c:pt idx="616">
                  <c:v>40652</c:v>
                </c:pt>
                <c:pt idx="617">
                  <c:v>40651</c:v>
                </c:pt>
                <c:pt idx="618">
                  <c:v>40648</c:v>
                </c:pt>
                <c:pt idx="619">
                  <c:v>40647</c:v>
                </c:pt>
                <c:pt idx="620">
                  <c:v>40646</c:v>
                </c:pt>
                <c:pt idx="621">
                  <c:v>40645</c:v>
                </c:pt>
                <c:pt idx="622">
                  <c:v>40644</c:v>
                </c:pt>
                <c:pt idx="623">
                  <c:v>40641</c:v>
                </c:pt>
                <c:pt idx="624">
                  <c:v>40640</c:v>
                </c:pt>
                <c:pt idx="625">
                  <c:v>40639</c:v>
                </c:pt>
                <c:pt idx="626">
                  <c:v>40638</c:v>
                </c:pt>
                <c:pt idx="627">
                  <c:v>40637</c:v>
                </c:pt>
                <c:pt idx="628">
                  <c:v>40634</c:v>
                </c:pt>
                <c:pt idx="629">
                  <c:v>40633</c:v>
                </c:pt>
                <c:pt idx="630">
                  <c:v>40632</c:v>
                </c:pt>
                <c:pt idx="631">
                  <c:v>40631</c:v>
                </c:pt>
                <c:pt idx="632">
                  <c:v>40630</c:v>
                </c:pt>
                <c:pt idx="633">
                  <c:v>40627</c:v>
                </c:pt>
                <c:pt idx="634">
                  <c:v>40626</c:v>
                </c:pt>
                <c:pt idx="635">
                  <c:v>40625</c:v>
                </c:pt>
                <c:pt idx="636">
                  <c:v>40624</c:v>
                </c:pt>
                <c:pt idx="637">
                  <c:v>40623</c:v>
                </c:pt>
                <c:pt idx="638">
                  <c:v>40620</c:v>
                </c:pt>
                <c:pt idx="639">
                  <c:v>40619</c:v>
                </c:pt>
                <c:pt idx="640">
                  <c:v>40618</c:v>
                </c:pt>
                <c:pt idx="641">
                  <c:v>40617</c:v>
                </c:pt>
                <c:pt idx="642">
                  <c:v>40616</c:v>
                </c:pt>
                <c:pt idx="643">
                  <c:v>40613</c:v>
                </c:pt>
                <c:pt idx="644">
                  <c:v>40612</c:v>
                </c:pt>
                <c:pt idx="645">
                  <c:v>40611</c:v>
                </c:pt>
                <c:pt idx="646">
                  <c:v>40610</c:v>
                </c:pt>
                <c:pt idx="647">
                  <c:v>40609</c:v>
                </c:pt>
                <c:pt idx="648">
                  <c:v>40606</c:v>
                </c:pt>
                <c:pt idx="649">
                  <c:v>40605</c:v>
                </c:pt>
                <c:pt idx="650">
                  <c:v>40604</c:v>
                </c:pt>
                <c:pt idx="651">
                  <c:v>40603</c:v>
                </c:pt>
                <c:pt idx="652">
                  <c:v>40602</c:v>
                </c:pt>
                <c:pt idx="653">
                  <c:v>40599</c:v>
                </c:pt>
                <c:pt idx="654">
                  <c:v>40598</c:v>
                </c:pt>
                <c:pt idx="655">
                  <c:v>40597</c:v>
                </c:pt>
                <c:pt idx="656">
                  <c:v>40596</c:v>
                </c:pt>
                <c:pt idx="657">
                  <c:v>40592</c:v>
                </c:pt>
                <c:pt idx="658">
                  <c:v>40591</c:v>
                </c:pt>
                <c:pt idx="659">
                  <c:v>40590</c:v>
                </c:pt>
                <c:pt idx="660">
                  <c:v>40589</c:v>
                </c:pt>
                <c:pt idx="661">
                  <c:v>40588</c:v>
                </c:pt>
                <c:pt idx="662">
                  <c:v>40585</c:v>
                </c:pt>
                <c:pt idx="663">
                  <c:v>40584</c:v>
                </c:pt>
                <c:pt idx="664">
                  <c:v>40583</c:v>
                </c:pt>
                <c:pt idx="665">
                  <c:v>40582</c:v>
                </c:pt>
                <c:pt idx="666">
                  <c:v>40581</c:v>
                </c:pt>
                <c:pt idx="667">
                  <c:v>40578</c:v>
                </c:pt>
                <c:pt idx="668">
                  <c:v>40577</c:v>
                </c:pt>
                <c:pt idx="669">
                  <c:v>40576</c:v>
                </c:pt>
                <c:pt idx="670">
                  <c:v>40575</c:v>
                </c:pt>
                <c:pt idx="671">
                  <c:v>40574</c:v>
                </c:pt>
                <c:pt idx="672">
                  <c:v>40571</c:v>
                </c:pt>
                <c:pt idx="673">
                  <c:v>40570</c:v>
                </c:pt>
                <c:pt idx="674">
                  <c:v>40569</c:v>
                </c:pt>
                <c:pt idx="675">
                  <c:v>40568</c:v>
                </c:pt>
                <c:pt idx="676">
                  <c:v>40567</c:v>
                </c:pt>
                <c:pt idx="677">
                  <c:v>40564</c:v>
                </c:pt>
                <c:pt idx="678">
                  <c:v>40563</c:v>
                </c:pt>
                <c:pt idx="679">
                  <c:v>40562</c:v>
                </c:pt>
                <c:pt idx="680">
                  <c:v>40561</c:v>
                </c:pt>
                <c:pt idx="681">
                  <c:v>40557</c:v>
                </c:pt>
                <c:pt idx="682">
                  <c:v>40556</c:v>
                </c:pt>
                <c:pt idx="683">
                  <c:v>40555</c:v>
                </c:pt>
                <c:pt idx="684">
                  <c:v>40554</c:v>
                </c:pt>
                <c:pt idx="685">
                  <c:v>40553</c:v>
                </c:pt>
                <c:pt idx="686">
                  <c:v>40550</c:v>
                </c:pt>
                <c:pt idx="687">
                  <c:v>40549</c:v>
                </c:pt>
                <c:pt idx="688">
                  <c:v>40548</c:v>
                </c:pt>
                <c:pt idx="689">
                  <c:v>40547</c:v>
                </c:pt>
                <c:pt idx="690">
                  <c:v>40546</c:v>
                </c:pt>
                <c:pt idx="691">
                  <c:v>40543</c:v>
                </c:pt>
                <c:pt idx="692">
                  <c:v>40542</c:v>
                </c:pt>
                <c:pt idx="693">
                  <c:v>40541</c:v>
                </c:pt>
                <c:pt idx="694">
                  <c:v>40540</c:v>
                </c:pt>
                <c:pt idx="695">
                  <c:v>40539</c:v>
                </c:pt>
                <c:pt idx="696">
                  <c:v>40535</c:v>
                </c:pt>
                <c:pt idx="697">
                  <c:v>40534</c:v>
                </c:pt>
                <c:pt idx="698">
                  <c:v>40533</c:v>
                </c:pt>
                <c:pt idx="699">
                  <c:v>40532</c:v>
                </c:pt>
                <c:pt idx="700">
                  <c:v>40529</c:v>
                </c:pt>
                <c:pt idx="701">
                  <c:v>40528</c:v>
                </c:pt>
                <c:pt idx="702">
                  <c:v>40527</c:v>
                </c:pt>
                <c:pt idx="703">
                  <c:v>40526</c:v>
                </c:pt>
                <c:pt idx="704">
                  <c:v>40525</c:v>
                </c:pt>
                <c:pt idx="705">
                  <c:v>40522</c:v>
                </c:pt>
                <c:pt idx="706">
                  <c:v>40521</c:v>
                </c:pt>
                <c:pt idx="707">
                  <c:v>40520</c:v>
                </c:pt>
                <c:pt idx="708">
                  <c:v>40519</c:v>
                </c:pt>
                <c:pt idx="709">
                  <c:v>40518</c:v>
                </c:pt>
                <c:pt idx="710">
                  <c:v>40515</c:v>
                </c:pt>
                <c:pt idx="711">
                  <c:v>40514</c:v>
                </c:pt>
                <c:pt idx="712">
                  <c:v>40513</c:v>
                </c:pt>
                <c:pt idx="713">
                  <c:v>40512</c:v>
                </c:pt>
                <c:pt idx="714">
                  <c:v>40511</c:v>
                </c:pt>
                <c:pt idx="715">
                  <c:v>40508</c:v>
                </c:pt>
                <c:pt idx="716">
                  <c:v>40506</c:v>
                </c:pt>
                <c:pt idx="717">
                  <c:v>40505</c:v>
                </c:pt>
                <c:pt idx="718">
                  <c:v>40504</c:v>
                </c:pt>
                <c:pt idx="719">
                  <c:v>40501</c:v>
                </c:pt>
                <c:pt idx="720">
                  <c:v>40500</c:v>
                </c:pt>
                <c:pt idx="721">
                  <c:v>40499</c:v>
                </c:pt>
                <c:pt idx="722">
                  <c:v>40498</c:v>
                </c:pt>
                <c:pt idx="723">
                  <c:v>40497</c:v>
                </c:pt>
                <c:pt idx="724">
                  <c:v>40494</c:v>
                </c:pt>
                <c:pt idx="725">
                  <c:v>40493</c:v>
                </c:pt>
                <c:pt idx="726">
                  <c:v>40492</c:v>
                </c:pt>
                <c:pt idx="727">
                  <c:v>40491</c:v>
                </c:pt>
                <c:pt idx="728">
                  <c:v>40490</c:v>
                </c:pt>
                <c:pt idx="729">
                  <c:v>40487</c:v>
                </c:pt>
                <c:pt idx="730">
                  <c:v>40486</c:v>
                </c:pt>
                <c:pt idx="731">
                  <c:v>40485</c:v>
                </c:pt>
                <c:pt idx="732">
                  <c:v>40484</c:v>
                </c:pt>
                <c:pt idx="733">
                  <c:v>40483</c:v>
                </c:pt>
                <c:pt idx="734">
                  <c:v>40480</c:v>
                </c:pt>
                <c:pt idx="735">
                  <c:v>40479</c:v>
                </c:pt>
                <c:pt idx="736">
                  <c:v>40478</c:v>
                </c:pt>
                <c:pt idx="737">
                  <c:v>40477</c:v>
                </c:pt>
                <c:pt idx="738">
                  <c:v>40476</c:v>
                </c:pt>
                <c:pt idx="739">
                  <c:v>40473</c:v>
                </c:pt>
                <c:pt idx="740">
                  <c:v>40472</c:v>
                </c:pt>
                <c:pt idx="741">
                  <c:v>40471</c:v>
                </c:pt>
                <c:pt idx="742">
                  <c:v>40470</c:v>
                </c:pt>
                <c:pt idx="743">
                  <c:v>40469</c:v>
                </c:pt>
                <c:pt idx="744">
                  <c:v>40466</c:v>
                </c:pt>
                <c:pt idx="745">
                  <c:v>40465</c:v>
                </c:pt>
                <c:pt idx="746">
                  <c:v>40464</c:v>
                </c:pt>
                <c:pt idx="747">
                  <c:v>40463</c:v>
                </c:pt>
                <c:pt idx="748">
                  <c:v>40462</c:v>
                </c:pt>
                <c:pt idx="749">
                  <c:v>40459</c:v>
                </c:pt>
                <c:pt idx="750">
                  <c:v>40458</c:v>
                </c:pt>
                <c:pt idx="751">
                  <c:v>40457</c:v>
                </c:pt>
                <c:pt idx="752">
                  <c:v>40456</c:v>
                </c:pt>
                <c:pt idx="753">
                  <c:v>40455</c:v>
                </c:pt>
                <c:pt idx="754">
                  <c:v>40452</c:v>
                </c:pt>
                <c:pt idx="755">
                  <c:v>40451</c:v>
                </c:pt>
                <c:pt idx="756">
                  <c:v>40450</c:v>
                </c:pt>
                <c:pt idx="757">
                  <c:v>40449</c:v>
                </c:pt>
                <c:pt idx="758">
                  <c:v>40448</c:v>
                </c:pt>
                <c:pt idx="759">
                  <c:v>40445</c:v>
                </c:pt>
                <c:pt idx="760">
                  <c:v>40444</c:v>
                </c:pt>
                <c:pt idx="761">
                  <c:v>40443</c:v>
                </c:pt>
                <c:pt idx="762">
                  <c:v>40442</c:v>
                </c:pt>
                <c:pt idx="763">
                  <c:v>40441</c:v>
                </c:pt>
                <c:pt idx="764">
                  <c:v>40438</c:v>
                </c:pt>
                <c:pt idx="765">
                  <c:v>40437</c:v>
                </c:pt>
                <c:pt idx="766">
                  <c:v>40436</c:v>
                </c:pt>
                <c:pt idx="767">
                  <c:v>40435</c:v>
                </c:pt>
                <c:pt idx="768">
                  <c:v>40434</c:v>
                </c:pt>
                <c:pt idx="769">
                  <c:v>40431</c:v>
                </c:pt>
                <c:pt idx="770">
                  <c:v>40430</c:v>
                </c:pt>
                <c:pt idx="771">
                  <c:v>40429</c:v>
                </c:pt>
                <c:pt idx="772">
                  <c:v>40428</c:v>
                </c:pt>
                <c:pt idx="773">
                  <c:v>40424</c:v>
                </c:pt>
                <c:pt idx="774">
                  <c:v>40423</c:v>
                </c:pt>
                <c:pt idx="775">
                  <c:v>40422</c:v>
                </c:pt>
                <c:pt idx="776">
                  <c:v>40421</c:v>
                </c:pt>
                <c:pt idx="777">
                  <c:v>40420</c:v>
                </c:pt>
                <c:pt idx="778">
                  <c:v>40417</c:v>
                </c:pt>
                <c:pt idx="779">
                  <c:v>40416</c:v>
                </c:pt>
                <c:pt idx="780">
                  <c:v>40415</c:v>
                </c:pt>
                <c:pt idx="781">
                  <c:v>40414</c:v>
                </c:pt>
                <c:pt idx="782">
                  <c:v>40413</c:v>
                </c:pt>
                <c:pt idx="783">
                  <c:v>40410</c:v>
                </c:pt>
                <c:pt idx="784">
                  <c:v>40409</c:v>
                </c:pt>
                <c:pt idx="785">
                  <c:v>40408</c:v>
                </c:pt>
                <c:pt idx="786">
                  <c:v>40407</c:v>
                </c:pt>
                <c:pt idx="787">
                  <c:v>40406</c:v>
                </c:pt>
                <c:pt idx="788">
                  <c:v>40403</c:v>
                </c:pt>
                <c:pt idx="789">
                  <c:v>40402</c:v>
                </c:pt>
                <c:pt idx="790">
                  <c:v>40401</c:v>
                </c:pt>
                <c:pt idx="791">
                  <c:v>40400</c:v>
                </c:pt>
                <c:pt idx="792">
                  <c:v>40399</c:v>
                </c:pt>
                <c:pt idx="793">
                  <c:v>40396</c:v>
                </c:pt>
                <c:pt idx="794">
                  <c:v>40395</c:v>
                </c:pt>
                <c:pt idx="795">
                  <c:v>40394</c:v>
                </c:pt>
                <c:pt idx="796">
                  <c:v>40393</c:v>
                </c:pt>
                <c:pt idx="797">
                  <c:v>40392</c:v>
                </c:pt>
                <c:pt idx="798">
                  <c:v>40389</c:v>
                </c:pt>
                <c:pt idx="799">
                  <c:v>40388</c:v>
                </c:pt>
                <c:pt idx="800">
                  <c:v>40387</c:v>
                </c:pt>
                <c:pt idx="801">
                  <c:v>40386</c:v>
                </c:pt>
                <c:pt idx="802">
                  <c:v>40385</c:v>
                </c:pt>
                <c:pt idx="803">
                  <c:v>40382</c:v>
                </c:pt>
                <c:pt idx="804">
                  <c:v>40381</c:v>
                </c:pt>
                <c:pt idx="805">
                  <c:v>40380</c:v>
                </c:pt>
                <c:pt idx="806">
                  <c:v>40379</c:v>
                </c:pt>
                <c:pt idx="807">
                  <c:v>40378</c:v>
                </c:pt>
                <c:pt idx="808">
                  <c:v>40375</c:v>
                </c:pt>
                <c:pt idx="809">
                  <c:v>40374</c:v>
                </c:pt>
                <c:pt idx="810">
                  <c:v>40373</c:v>
                </c:pt>
                <c:pt idx="811">
                  <c:v>40372</c:v>
                </c:pt>
                <c:pt idx="812">
                  <c:v>40371</c:v>
                </c:pt>
                <c:pt idx="813">
                  <c:v>40368</c:v>
                </c:pt>
                <c:pt idx="814">
                  <c:v>40367</c:v>
                </c:pt>
                <c:pt idx="815">
                  <c:v>40366</c:v>
                </c:pt>
                <c:pt idx="816">
                  <c:v>40365</c:v>
                </c:pt>
                <c:pt idx="817">
                  <c:v>40361</c:v>
                </c:pt>
                <c:pt idx="818">
                  <c:v>40360</c:v>
                </c:pt>
                <c:pt idx="819">
                  <c:v>40359</c:v>
                </c:pt>
                <c:pt idx="820">
                  <c:v>40358</c:v>
                </c:pt>
                <c:pt idx="821">
                  <c:v>40357</c:v>
                </c:pt>
                <c:pt idx="822">
                  <c:v>40354</c:v>
                </c:pt>
                <c:pt idx="823">
                  <c:v>40353</c:v>
                </c:pt>
                <c:pt idx="824">
                  <c:v>40352</c:v>
                </c:pt>
                <c:pt idx="825">
                  <c:v>40351</c:v>
                </c:pt>
                <c:pt idx="826">
                  <c:v>40350</c:v>
                </c:pt>
                <c:pt idx="827">
                  <c:v>40347</c:v>
                </c:pt>
                <c:pt idx="828">
                  <c:v>40346</c:v>
                </c:pt>
                <c:pt idx="829">
                  <c:v>40345</c:v>
                </c:pt>
                <c:pt idx="830">
                  <c:v>40344</c:v>
                </c:pt>
                <c:pt idx="831">
                  <c:v>40343</c:v>
                </c:pt>
                <c:pt idx="832">
                  <c:v>40340</c:v>
                </c:pt>
                <c:pt idx="833">
                  <c:v>40339</c:v>
                </c:pt>
                <c:pt idx="834">
                  <c:v>40338</c:v>
                </c:pt>
                <c:pt idx="835">
                  <c:v>40337</c:v>
                </c:pt>
                <c:pt idx="836">
                  <c:v>40336</c:v>
                </c:pt>
                <c:pt idx="837">
                  <c:v>40333</c:v>
                </c:pt>
                <c:pt idx="838">
                  <c:v>40332</c:v>
                </c:pt>
                <c:pt idx="839">
                  <c:v>40331</c:v>
                </c:pt>
                <c:pt idx="840">
                  <c:v>40330</c:v>
                </c:pt>
                <c:pt idx="841">
                  <c:v>40326</c:v>
                </c:pt>
                <c:pt idx="842">
                  <c:v>40325</c:v>
                </c:pt>
                <c:pt idx="843">
                  <c:v>40324</c:v>
                </c:pt>
                <c:pt idx="844">
                  <c:v>40323</c:v>
                </c:pt>
                <c:pt idx="845">
                  <c:v>40322</c:v>
                </c:pt>
                <c:pt idx="846">
                  <c:v>40319</c:v>
                </c:pt>
                <c:pt idx="847">
                  <c:v>40318</c:v>
                </c:pt>
                <c:pt idx="848">
                  <c:v>40317</c:v>
                </c:pt>
                <c:pt idx="849">
                  <c:v>40316</c:v>
                </c:pt>
                <c:pt idx="850">
                  <c:v>40315</c:v>
                </c:pt>
                <c:pt idx="851">
                  <c:v>40312</c:v>
                </c:pt>
                <c:pt idx="852">
                  <c:v>40311</c:v>
                </c:pt>
                <c:pt idx="853">
                  <c:v>40310</c:v>
                </c:pt>
                <c:pt idx="854">
                  <c:v>40309</c:v>
                </c:pt>
                <c:pt idx="855">
                  <c:v>40308</c:v>
                </c:pt>
                <c:pt idx="856">
                  <c:v>40305</c:v>
                </c:pt>
                <c:pt idx="857">
                  <c:v>40304</c:v>
                </c:pt>
                <c:pt idx="858">
                  <c:v>40303</c:v>
                </c:pt>
                <c:pt idx="859">
                  <c:v>40302</c:v>
                </c:pt>
                <c:pt idx="860">
                  <c:v>40301</c:v>
                </c:pt>
                <c:pt idx="861">
                  <c:v>40298</c:v>
                </c:pt>
                <c:pt idx="862">
                  <c:v>40297</c:v>
                </c:pt>
                <c:pt idx="863">
                  <c:v>40296</c:v>
                </c:pt>
                <c:pt idx="864">
                  <c:v>40295</c:v>
                </c:pt>
                <c:pt idx="865">
                  <c:v>40294</c:v>
                </c:pt>
                <c:pt idx="866">
                  <c:v>40291</c:v>
                </c:pt>
                <c:pt idx="867">
                  <c:v>40290</c:v>
                </c:pt>
                <c:pt idx="868">
                  <c:v>40289</c:v>
                </c:pt>
                <c:pt idx="869">
                  <c:v>40288</c:v>
                </c:pt>
                <c:pt idx="870">
                  <c:v>40287</c:v>
                </c:pt>
                <c:pt idx="871">
                  <c:v>40284</c:v>
                </c:pt>
                <c:pt idx="872">
                  <c:v>40283</c:v>
                </c:pt>
                <c:pt idx="873">
                  <c:v>40282</c:v>
                </c:pt>
                <c:pt idx="874">
                  <c:v>40281</c:v>
                </c:pt>
                <c:pt idx="875">
                  <c:v>40280</c:v>
                </c:pt>
                <c:pt idx="876">
                  <c:v>40277</c:v>
                </c:pt>
                <c:pt idx="877">
                  <c:v>40276</c:v>
                </c:pt>
                <c:pt idx="878">
                  <c:v>40275</c:v>
                </c:pt>
                <c:pt idx="879">
                  <c:v>40274</c:v>
                </c:pt>
                <c:pt idx="880">
                  <c:v>40273</c:v>
                </c:pt>
                <c:pt idx="881">
                  <c:v>40269</c:v>
                </c:pt>
                <c:pt idx="882">
                  <c:v>40268</c:v>
                </c:pt>
                <c:pt idx="883">
                  <c:v>40267</c:v>
                </c:pt>
                <c:pt idx="884">
                  <c:v>40266</c:v>
                </c:pt>
                <c:pt idx="885">
                  <c:v>40263</c:v>
                </c:pt>
                <c:pt idx="886">
                  <c:v>40262</c:v>
                </c:pt>
                <c:pt idx="887">
                  <c:v>40261</c:v>
                </c:pt>
                <c:pt idx="888">
                  <c:v>40260</c:v>
                </c:pt>
                <c:pt idx="889">
                  <c:v>40259</c:v>
                </c:pt>
                <c:pt idx="890">
                  <c:v>40256</c:v>
                </c:pt>
                <c:pt idx="891">
                  <c:v>40255</c:v>
                </c:pt>
                <c:pt idx="892">
                  <c:v>40254</c:v>
                </c:pt>
                <c:pt idx="893">
                  <c:v>40253</c:v>
                </c:pt>
                <c:pt idx="894">
                  <c:v>40252</c:v>
                </c:pt>
                <c:pt idx="895">
                  <c:v>40249</c:v>
                </c:pt>
                <c:pt idx="896">
                  <c:v>40248</c:v>
                </c:pt>
                <c:pt idx="897">
                  <c:v>40247</c:v>
                </c:pt>
                <c:pt idx="898">
                  <c:v>40246</c:v>
                </c:pt>
                <c:pt idx="899">
                  <c:v>40245</c:v>
                </c:pt>
                <c:pt idx="900">
                  <c:v>40242</c:v>
                </c:pt>
                <c:pt idx="901">
                  <c:v>40241</c:v>
                </c:pt>
                <c:pt idx="902">
                  <c:v>40240</c:v>
                </c:pt>
                <c:pt idx="903">
                  <c:v>40239</c:v>
                </c:pt>
                <c:pt idx="904">
                  <c:v>40238</c:v>
                </c:pt>
                <c:pt idx="905">
                  <c:v>40235</c:v>
                </c:pt>
                <c:pt idx="906">
                  <c:v>40234</c:v>
                </c:pt>
                <c:pt idx="907">
                  <c:v>40233</c:v>
                </c:pt>
                <c:pt idx="908">
                  <c:v>40232</c:v>
                </c:pt>
                <c:pt idx="909">
                  <c:v>40231</c:v>
                </c:pt>
                <c:pt idx="910">
                  <c:v>40228</c:v>
                </c:pt>
                <c:pt idx="911">
                  <c:v>40227</c:v>
                </c:pt>
                <c:pt idx="912">
                  <c:v>40226</c:v>
                </c:pt>
                <c:pt idx="913">
                  <c:v>40225</c:v>
                </c:pt>
                <c:pt idx="914">
                  <c:v>40221</c:v>
                </c:pt>
                <c:pt idx="915">
                  <c:v>40220</c:v>
                </c:pt>
                <c:pt idx="916">
                  <c:v>40219</c:v>
                </c:pt>
                <c:pt idx="917">
                  <c:v>40218</c:v>
                </c:pt>
                <c:pt idx="918">
                  <c:v>40217</c:v>
                </c:pt>
                <c:pt idx="919">
                  <c:v>40214</c:v>
                </c:pt>
                <c:pt idx="920">
                  <c:v>40213</c:v>
                </c:pt>
                <c:pt idx="921">
                  <c:v>40212</c:v>
                </c:pt>
                <c:pt idx="922">
                  <c:v>40211</c:v>
                </c:pt>
                <c:pt idx="923">
                  <c:v>40210</c:v>
                </c:pt>
                <c:pt idx="924">
                  <c:v>40207</c:v>
                </c:pt>
                <c:pt idx="925">
                  <c:v>40206</c:v>
                </c:pt>
                <c:pt idx="926">
                  <c:v>40205</c:v>
                </c:pt>
                <c:pt idx="927">
                  <c:v>40204</c:v>
                </c:pt>
                <c:pt idx="928">
                  <c:v>40203</c:v>
                </c:pt>
                <c:pt idx="929">
                  <c:v>40200</c:v>
                </c:pt>
                <c:pt idx="930">
                  <c:v>40199</c:v>
                </c:pt>
                <c:pt idx="931">
                  <c:v>40198</c:v>
                </c:pt>
                <c:pt idx="932">
                  <c:v>40197</c:v>
                </c:pt>
                <c:pt idx="933">
                  <c:v>40193</c:v>
                </c:pt>
                <c:pt idx="934">
                  <c:v>40192</c:v>
                </c:pt>
                <c:pt idx="935">
                  <c:v>40191</c:v>
                </c:pt>
                <c:pt idx="936">
                  <c:v>40190</c:v>
                </c:pt>
                <c:pt idx="937">
                  <c:v>40189</c:v>
                </c:pt>
                <c:pt idx="938">
                  <c:v>40186</c:v>
                </c:pt>
                <c:pt idx="939">
                  <c:v>40185</c:v>
                </c:pt>
                <c:pt idx="940">
                  <c:v>40184</c:v>
                </c:pt>
                <c:pt idx="941">
                  <c:v>40183</c:v>
                </c:pt>
                <c:pt idx="942">
                  <c:v>40182</c:v>
                </c:pt>
                <c:pt idx="943">
                  <c:v>40178</c:v>
                </c:pt>
                <c:pt idx="944">
                  <c:v>40177</c:v>
                </c:pt>
                <c:pt idx="945">
                  <c:v>40176</c:v>
                </c:pt>
                <c:pt idx="946">
                  <c:v>40175</c:v>
                </c:pt>
                <c:pt idx="947">
                  <c:v>40171</c:v>
                </c:pt>
                <c:pt idx="948">
                  <c:v>40170</c:v>
                </c:pt>
                <c:pt idx="949">
                  <c:v>40169</c:v>
                </c:pt>
                <c:pt idx="950">
                  <c:v>40168</c:v>
                </c:pt>
                <c:pt idx="951">
                  <c:v>40165</c:v>
                </c:pt>
                <c:pt idx="952">
                  <c:v>40164</c:v>
                </c:pt>
                <c:pt idx="953">
                  <c:v>40163</c:v>
                </c:pt>
                <c:pt idx="954">
                  <c:v>40162</c:v>
                </c:pt>
                <c:pt idx="955">
                  <c:v>40161</c:v>
                </c:pt>
                <c:pt idx="956">
                  <c:v>40158</c:v>
                </c:pt>
                <c:pt idx="957">
                  <c:v>40157</c:v>
                </c:pt>
                <c:pt idx="958">
                  <c:v>40156</c:v>
                </c:pt>
                <c:pt idx="959">
                  <c:v>40155</c:v>
                </c:pt>
                <c:pt idx="960">
                  <c:v>40154</c:v>
                </c:pt>
                <c:pt idx="961">
                  <c:v>40151</c:v>
                </c:pt>
                <c:pt idx="962">
                  <c:v>40150</c:v>
                </c:pt>
                <c:pt idx="963">
                  <c:v>40149</c:v>
                </c:pt>
                <c:pt idx="964">
                  <c:v>40148</c:v>
                </c:pt>
                <c:pt idx="965">
                  <c:v>40147</c:v>
                </c:pt>
                <c:pt idx="966">
                  <c:v>40144</c:v>
                </c:pt>
                <c:pt idx="967">
                  <c:v>40142</c:v>
                </c:pt>
                <c:pt idx="968">
                  <c:v>40141</c:v>
                </c:pt>
                <c:pt idx="969">
                  <c:v>40140</c:v>
                </c:pt>
                <c:pt idx="970">
                  <c:v>40137</c:v>
                </c:pt>
                <c:pt idx="971">
                  <c:v>40136</c:v>
                </c:pt>
                <c:pt idx="972">
                  <c:v>40135</c:v>
                </c:pt>
                <c:pt idx="973">
                  <c:v>40134</c:v>
                </c:pt>
                <c:pt idx="974">
                  <c:v>40133</c:v>
                </c:pt>
                <c:pt idx="975">
                  <c:v>40130</c:v>
                </c:pt>
                <c:pt idx="976">
                  <c:v>40129</c:v>
                </c:pt>
                <c:pt idx="977">
                  <c:v>40128</c:v>
                </c:pt>
                <c:pt idx="978">
                  <c:v>40127</c:v>
                </c:pt>
                <c:pt idx="979">
                  <c:v>40126</c:v>
                </c:pt>
                <c:pt idx="980">
                  <c:v>40123</c:v>
                </c:pt>
                <c:pt idx="981">
                  <c:v>40122</c:v>
                </c:pt>
                <c:pt idx="982">
                  <c:v>40121</c:v>
                </c:pt>
                <c:pt idx="983">
                  <c:v>40120</c:v>
                </c:pt>
                <c:pt idx="984">
                  <c:v>40119</c:v>
                </c:pt>
                <c:pt idx="985">
                  <c:v>40116</c:v>
                </c:pt>
                <c:pt idx="986">
                  <c:v>40115</c:v>
                </c:pt>
                <c:pt idx="987">
                  <c:v>40114</c:v>
                </c:pt>
                <c:pt idx="988">
                  <c:v>40113</c:v>
                </c:pt>
                <c:pt idx="989">
                  <c:v>40112</c:v>
                </c:pt>
                <c:pt idx="990">
                  <c:v>40109</c:v>
                </c:pt>
                <c:pt idx="991">
                  <c:v>40108</c:v>
                </c:pt>
                <c:pt idx="992">
                  <c:v>40107</c:v>
                </c:pt>
                <c:pt idx="993">
                  <c:v>40106</c:v>
                </c:pt>
                <c:pt idx="994">
                  <c:v>40105</c:v>
                </c:pt>
                <c:pt idx="995">
                  <c:v>40102</c:v>
                </c:pt>
                <c:pt idx="996">
                  <c:v>40101</c:v>
                </c:pt>
                <c:pt idx="997">
                  <c:v>40100</c:v>
                </c:pt>
                <c:pt idx="998">
                  <c:v>40099</c:v>
                </c:pt>
                <c:pt idx="999">
                  <c:v>40098</c:v>
                </c:pt>
                <c:pt idx="1000">
                  <c:v>40095</c:v>
                </c:pt>
                <c:pt idx="1001">
                  <c:v>40094</c:v>
                </c:pt>
                <c:pt idx="1002">
                  <c:v>40093</c:v>
                </c:pt>
                <c:pt idx="1003">
                  <c:v>40092</c:v>
                </c:pt>
                <c:pt idx="1004">
                  <c:v>40091</c:v>
                </c:pt>
                <c:pt idx="1005">
                  <c:v>40088</c:v>
                </c:pt>
                <c:pt idx="1006">
                  <c:v>40087</c:v>
                </c:pt>
                <c:pt idx="1007">
                  <c:v>40086</c:v>
                </c:pt>
                <c:pt idx="1008">
                  <c:v>40085</c:v>
                </c:pt>
                <c:pt idx="1009">
                  <c:v>40084</c:v>
                </c:pt>
                <c:pt idx="1010">
                  <c:v>40081</c:v>
                </c:pt>
                <c:pt idx="1011">
                  <c:v>40080</c:v>
                </c:pt>
                <c:pt idx="1012">
                  <c:v>40079</c:v>
                </c:pt>
                <c:pt idx="1013">
                  <c:v>40078</c:v>
                </c:pt>
                <c:pt idx="1014">
                  <c:v>40077</c:v>
                </c:pt>
                <c:pt idx="1015">
                  <c:v>40074</c:v>
                </c:pt>
                <c:pt idx="1016">
                  <c:v>40073</c:v>
                </c:pt>
                <c:pt idx="1017">
                  <c:v>40072</c:v>
                </c:pt>
                <c:pt idx="1018">
                  <c:v>40071</c:v>
                </c:pt>
                <c:pt idx="1019">
                  <c:v>40070</c:v>
                </c:pt>
                <c:pt idx="1020">
                  <c:v>40067</c:v>
                </c:pt>
                <c:pt idx="1021">
                  <c:v>40066</c:v>
                </c:pt>
                <c:pt idx="1022">
                  <c:v>40065</c:v>
                </c:pt>
                <c:pt idx="1023">
                  <c:v>40064</c:v>
                </c:pt>
                <c:pt idx="1024">
                  <c:v>40060</c:v>
                </c:pt>
                <c:pt idx="1025">
                  <c:v>40059</c:v>
                </c:pt>
                <c:pt idx="1026">
                  <c:v>40058</c:v>
                </c:pt>
                <c:pt idx="1027">
                  <c:v>40057</c:v>
                </c:pt>
                <c:pt idx="1028">
                  <c:v>40056</c:v>
                </c:pt>
                <c:pt idx="1029">
                  <c:v>40053</c:v>
                </c:pt>
                <c:pt idx="1030">
                  <c:v>40052</c:v>
                </c:pt>
                <c:pt idx="1031">
                  <c:v>40051</c:v>
                </c:pt>
                <c:pt idx="1032">
                  <c:v>40050</c:v>
                </c:pt>
                <c:pt idx="1033">
                  <c:v>40049</c:v>
                </c:pt>
                <c:pt idx="1034">
                  <c:v>40046</c:v>
                </c:pt>
                <c:pt idx="1035">
                  <c:v>40045</c:v>
                </c:pt>
                <c:pt idx="1036">
                  <c:v>40044</c:v>
                </c:pt>
                <c:pt idx="1037">
                  <c:v>40043</c:v>
                </c:pt>
                <c:pt idx="1038">
                  <c:v>40042</c:v>
                </c:pt>
                <c:pt idx="1039">
                  <c:v>40039</c:v>
                </c:pt>
                <c:pt idx="1040">
                  <c:v>40038</c:v>
                </c:pt>
                <c:pt idx="1041">
                  <c:v>40037</c:v>
                </c:pt>
                <c:pt idx="1042">
                  <c:v>40036</c:v>
                </c:pt>
                <c:pt idx="1043">
                  <c:v>40035</c:v>
                </c:pt>
                <c:pt idx="1044">
                  <c:v>40032</c:v>
                </c:pt>
                <c:pt idx="1045">
                  <c:v>40031</c:v>
                </c:pt>
                <c:pt idx="1046">
                  <c:v>40030</c:v>
                </c:pt>
                <c:pt idx="1047">
                  <c:v>40029</c:v>
                </c:pt>
                <c:pt idx="1048">
                  <c:v>40028</c:v>
                </c:pt>
                <c:pt idx="1049">
                  <c:v>40025</c:v>
                </c:pt>
                <c:pt idx="1050">
                  <c:v>40024</c:v>
                </c:pt>
                <c:pt idx="1051">
                  <c:v>40023</c:v>
                </c:pt>
                <c:pt idx="1052">
                  <c:v>40022</c:v>
                </c:pt>
                <c:pt idx="1053">
                  <c:v>40021</c:v>
                </c:pt>
                <c:pt idx="1054">
                  <c:v>40018</c:v>
                </c:pt>
                <c:pt idx="1055">
                  <c:v>40017</c:v>
                </c:pt>
                <c:pt idx="1056">
                  <c:v>40016</c:v>
                </c:pt>
                <c:pt idx="1057">
                  <c:v>40015</c:v>
                </c:pt>
                <c:pt idx="1058">
                  <c:v>40014</c:v>
                </c:pt>
                <c:pt idx="1059">
                  <c:v>40011</c:v>
                </c:pt>
                <c:pt idx="1060">
                  <c:v>40010</c:v>
                </c:pt>
                <c:pt idx="1061">
                  <c:v>40009</c:v>
                </c:pt>
                <c:pt idx="1062">
                  <c:v>40008</c:v>
                </c:pt>
                <c:pt idx="1063">
                  <c:v>40007</c:v>
                </c:pt>
                <c:pt idx="1064">
                  <c:v>40004</c:v>
                </c:pt>
                <c:pt idx="1065">
                  <c:v>40003</c:v>
                </c:pt>
                <c:pt idx="1066">
                  <c:v>40002</c:v>
                </c:pt>
                <c:pt idx="1067">
                  <c:v>40001</c:v>
                </c:pt>
                <c:pt idx="1068">
                  <c:v>40000</c:v>
                </c:pt>
                <c:pt idx="1069">
                  <c:v>39996</c:v>
                </c:pt>
                <c:pt idx="1070">
                  <c:v>39995</c:v>
                </c:pt>
                <c:pt idx="1071">
                  <c:v>39994</c:v>
                </c:pt>
                <c:pt idx="1072">
                  <c:v>39993</c:v>
                </c:pt>
                <c:pt idx="1073">
                  <c:v>39990</c:v>
                </c:pt>
                <c:pt idx="1074">
                  <c:v>39989</c:v>
                </c:pt>
                <c:pt idx="1075">
                  <c:v>39988</c:v>
                </c:pt>
                <c:pt idx="1076">
                  <c:v>39987</c:v>
                </c:pt>
                <c:pt idx="1077">
                  <c:v>39986</c:v>
                </c:pt>
                <c:pt idx="1078">
                  <c:v>39983</c:v>
                </c:pt>
                <c:pt idx="1079">
                  <c:v>39982</c:v>
                </c:pt>
                <c:pt idx="1080">
                  <c:v>39981</c:v>
                </c:pt>
                <c:pt idx="1081">
                  <c:v>39980</c:v>
                </c:pt>
                <c:pt idx="1082">
                  <c:v>39979</c:v>
                </c:pt>
                <c:pt idx="1083">
                  <c:v>39976</c:v>
                </c:pt>
                <c:pt idx="1084">
                  <c:v>39975</c:v>
                </c:pt>
                <c:pt idx="1085">
                  <c:v>39974</c:v>
                </c:pt>
                <c:pt idx="1086">
                  <c:v>39973</c:v>
                </c:pt>
                <c:pt idx="1087">
                  <c:v>39972</c:v>
                </c:pt>
                <c:pt idx="1088">
                  <c:v>39969</c:v>
                </c:pt>
                <c:pt idx="1089">
                  <c:v>39968</c:v>
                </c:pt>
                <c:pt idx="1090">
                  <c:v>39967</c:v>
                </c:pt>
                <c:pt idx="1091">
                  <c:v>39966</c:v>
                </c:pt>
                <c:pt idx="1092">
                  <c:v>39965</c:v>
                </c:pt>
                <c:pt idx="1093">
                  <c:v>39962</c:v>
                </c:pt>
                <c:pt idx="1094">
                  <c:v>39961</c:v>
                </c:pt>
                <c:pt idx="1095">
                  <c:v>39960</c:v>
                </c:pt>
                <c:pt idx="1096">
                  <c:v>39959</c:v>
                </c:pt>
                <c:pt idx="1097">
                  <c:v>39955</c:v>
                </c:pt>
                <c:pt idx="1098">
                  <c:v>39954</c:v>
                </c:pt>
                <c:pt idx="1099">
                  <c:v>39953</c:v>
                </c:pt>
                <c:pt idx="1100">
                  <c:v>39952</c:v>
                </c:pt>
                <c:pt idx="1101">
                  <c:v>39951</c:v>
                </c:pt>
                <c:pt idx="1102">
                  <c:v>39948</c:v>
                </c:pt>
                <c:pt idx="1103">
                  <c:v>39947</c:v>
                </c:pt>
                <c:pt idx="1104">
                  <c:v>39946</c:v>
                </c:pt>
                <c:pt idx="1105">
                  <c:v>39945</c:v>
                </c:pt>
                <c:pt idx="1106">
                  <c:v>39944</c:v>
                </c:pt>
                <c:pt idx="1107">
                  <c:v>39941</c:v>
                </c:pt>
                <c:pt idx="1108">
                  <c:v>39940</c:v>
                </c:pt>
                <c:pt idx="1109">
                  <c:v>39939</c:v>
                </c:pt>
                <c:pt idx="1110">
                  <c:v>39938</c:v>
                </c:pt>
                <c:pt idx="1111">
                  <c:v>39937</c:v>
                </c:pt>
                <c:pt idx="1112">
                  <c:v>39934</c:v>
                </c:pt>
                <c:pt idx="1113">
                  <c:v>39933</c:v>
                </c:pt>
                <c:pt idx="1114">
                  <c:v>39932</c:v>
                </c:pt>
                <c:pt idx="1115">
                  <c:v>39931</c:v>
                </c:pt>
                <c:pt idx="1116">
                  <c:v>39930</c:v>
                </c:pt>
                <c:pt idx="1117">
                  <c:v>39927</c:v>
                </c:pt>
                <c:pt idx="1118">
                  <c:v>39926</c:v>
                </c:pt>
                <c:pt idx="1119">
                  <c:v>39925</c:v>
                </c:pt>
                <c:pt idx="1120">
                  <c:v>39924</c:v>
                </c:pt>
                <c:pt idx="1121">
                  <c:v>39923</c:v>
                </c:pt>
                <c:pt idx="1122">
                  <c:v>39920</c:v>
                </c:pt>
                <c:pt idx="1123">
                  <c:v>39919</c:v>
                </c:pt>
                <c:pt idx="1124">
                  <c:v>39918</c:v>
                </c:pt>
                <c:pt idx="1125">
                  <c:v>39917</c:v>
                </c:pt>
                <c:pt idx="1126">
                  <c:v>39916</c:v>
                </c:pt>
                <c:pt idx="1127">
                  <c:v>39912</c:v>
                </c:pt>
                <c:pt idx="1128">
                  <c:v>39911</c:v>
                </c:pt>
                <c:pt idx="1129">
                  <c:v>39910</c:v>
                </c:pt>
                <c:pt idx="1130">
                  <c:v>39909</c:v>
                </c:pt>
                <c:pt idx="1131">
                  <c:v>39906</c:v>
                </c:pt>
                <c:pt idx="1132">
                  <c:v>39905</c:v>
                </c:pt>
                <c:pt idx="1133">
                  <c:v>39904</c:v>
                </c:pt>
                <c:pt idx="1134">
                  <c:v>39903</c:v>
                </c:pt>
                <c:pt idx="1135">
                  <c:v>39902</c:v>
                </c:pt>
                <c:pt idx="1136">
                  <c:v>39899</c:v>
                </c:pt>
                <c:pt idx="1137">
                  <c:v>39898</c:v>
                </c:pt>
                <c:pt idx="1138">
                  <c:v>39897</c:v>
                </c:pt>
                <c:pt idx="1139">
                  <c:v>39896</c:v>
                </c:pt>
                <c:pt idx="1140">
                  <c:v>39895</c:v>
                </c:pt>
                <c:pt idx="1141">
                  <c:v>39892</c:v>
                </c:pt>
                <c:pt idx="1142">
                  <c:v>39891</c:v>
                </c:pt>
                <c:pt idx="1143">
                  <c:v>39890</c:v>
                </c:pt>
                <c:pt idx="1144">
                  <c:v>39889</c:v>
                </c:pt>
                <c:pt idx="1145">
                  <c:v>39888</c:v>
                </c:pt>
                <c:pt idx="1146">
                  <c:v>39885</c:v>
                </c:pt>
                <c:pt idx="1147">
                  <c:v>39884</c:v>
                </c:pt>
                <c:pt idx="1148">
                  <c:v>39883</c:v>
                </c:pt>
                <c:pt idx="1149">
                  <c:v>39882</c:v>
                </c:pt>
                <c:pt idx="1150">
                  <c:v>39881</c:v>
                </c:pt>
                <c:pt idx="1151">
                  <c:v>39878</c:v>
                </c:pt>
                <c:pt idx="1152">
                  <c:v>39877</c:v>
                </c:pt>
                <c:pt idx="1153">
                  <c:v>39876</c:v>
                </c:pt>
                <c:pt idx="1154">
                  <c:v>39875</c:v>
                </c:pt>
                <c:pt idx="1155">
                  <c:v>39874</c:v>
                </c:pt>
                <c:pt idx="1156">
                  <c:v>39871</c:v>
                </c:pt>
                <c:pt idx="1157">
                  <c:v>39870</c:v>
                </c:pt>
                <c:pt idx="1158">
                  <c:v>39869</c:v>
                </c:pt>
                <c:pt idx="1159">
                  <c:v>39868</c:v>
                </c:pt>
                <c:pt idx="1160">
                  <c:v>39867</c:v>
                </c:pt>
                <c:pt idx="1161">
                  <c:v>39864</c:v>
                </c:pt>
                <c:pt idx="1162">
                  <c:v>39863</c:v>
                </c:pt>
                <c:pt idx="1163">
                  <c:v>39862</c:v>
                </c:pt>
                <c:pt idx="1164">
                  <c:v>39861</c:v>
                </c:pt>
                <c:pt idx="1165">
                  <c:v>39857</c:v>
                </c:pt>
                <c:pt idx="1166">
                  <c:v>39856</c:v>
                </c:pt>
                <c:pt idx="1167">
                  <c:v>39855</c:v>
                </c:pt>
                <c:pt idx="1168">
                  <c:v>39854</c:v>
                </c:pt>
                <c:pt idx="1169">
                  <c:v>39853</c:v>
                </c:pt>
                <c:pt idx="1170">
                  <c:v>39850</c:v>
                </c:pt>
                <c:pt idx="1171">
                  <c:v>39849</c:v>
                </c:pt>
                <c:pt idx="1172">
                  <c:v>39848</c:v>
                </c:pt>
                <c:pt idx="1173">
                  <c:v>39847</c:v>
                </c:pt>
                <c:pt idx="1174">
                  <c:v>39846</c:v>
                </c:pt>
                <c:pt idx="1175">
                  <c:v>39843</c:v>
                </c:pt>
                <c:pt idx="1176">
                  <c:v>39842</c:v>
                </c:pt>
                <c:pt idx="1177">
                  <c:v>39841</c:v>
                </c:pt>
                <c:pt idx="1178">
                  <c:v>39840</c:v>
                </c:pt>
                <c:pt idx="1179">
                  <c:v>39839</c:v>
                </c:pt>
                <c:pt idx="1180">
                  <c:v>39836</c:v>
                </c:pt>
                <c:pt idx="1181">
                  <c:v>39835</c:v>
                </c:pt>
                <c:pt idx="1182">
                  <c:v>39834</c:v>
                </c:pt>
                <c:pt idx="1183">
                  <c:v>39833</c:v>
                </c:pt>
                <c:pt idx="1184">
                  <c:v>39829</c:v>
                </c:pt>
                <c:pt idx="1185">
                  <c:v>39828</c:v>
                </c:pt>
                <c:pt idx="1186">
                  <c:v>39827</c:v>
                </c:pt>
                <c:pt idx="1187">
                  <c:v>39826</c:v>
                </c:pt>
                <c:pt idx="1188">
                  <c:v>39825</c:v>
                </c:pt>
                <c:pt idx="1189">
                  <c:v>39822</c:v>
                </c:pt>
                <c:pt idx="1190">
                  <c:v>39821</c:v>
                </c:pt>
                <c:pt idx="1191">
                  <c:v>39820</c:v>
                </c:pt>
                <c:pt idx="1192">
                  <c:v>39819</c:v>
                </c:pt>
                <c:pt idx="1193">
                  <c:v>39818</c:v>
                </c:pt>
                <c:pt idx="1194">
                  <c:v>39815</c:v>
                </c:pt>
                <c:pt idx="1195">
                  <c:v>39813</c:v>
                </c:pt>
                <c:pt idx="1196">
                  <c:v>39812</c:v>
                </c:pt>
                <c:pt idx="1197">
                  <c:v>39811</c:v>
                </c:pt>
                <c:pt idx="1198">
                  <c:v>39808</c:v>
                </c:pt>
                <c:pt idx="1199">
                  <c:v>39806</c:v>
                </c:pt>
                <c:pt idx="1200">
                  <c:v>39805</c:v>
                </c:pt>
                <c:pt idx="1201">
                  <c:v>39804</c:v>
                </c:pt>
                <c:pt idx="1202">
                  <c:v>39801</c:v>
                </c:pt>
                <c:pt idx="1203">
                  <c:v>39800</c:v>
                </c:pt>
                <c:pt idx="1204">
                  <c:v>39799</c:v>
                </c:pt>
                <c:pt idx="1205">
                  <c:v>39798</c:v>
                </c:pt>
                <c:pt idx="1206">
                  <c:v>39797</c:v>
                </c:pt>
                <c:pt idx="1207">
                  <c:v>39794</c:v>
                </c:pt>
                <c:pt idx="1208">
                  <c:v>39793</c:v>
                </c:pt>
                <c:pt idx="1209">
                  <c:v>39792</c:v>
                </c:pt>
                <c:pt idx="1210">
                  <c:v>39791</c:v>
                </c:pt>
                <c:pt idx="1211">
                  <c:v>39790</c:v>
                </c:pt>
                <c:pt idx="1212">
                  <c:v>39787</c:v>
                </c:pt>
                <c:pt idx="1213">
                  <c:v>39786</c:v>
                </c:pt>
                <c:pt idx="1214">
                  <c:v>39785</c:v>
                </c:pt>
                <c:pt idx="1215">
                  <c:v>39784</c:v>
                </c:pt>
                <c:pt idx="1216">
                  <c:v>39783</c:v>
                </c:pt>
                <c:pt idx="1217">
                  <c:v>39780</c:v>
                </c:pt>
                <c:pt idx="1218">
                  <c:v>39778</c:v>
                </c:pt>
                <c:pt idx="1219">
                  <c:v>39777</c:v>
                </c:pt>
                <c:pt idx="1220">
                  <c:v>39776</c:v>
                </c:pt>
                <c:pt idx="1221">
                  <c:v>39773</c:v>
                </c:pt>
                <c:pt idx="1222">
                  <c:v>39772</c:v>
                </c:pt>
                <c:pt idx="1223">
                  <c:v>39771</c:v>
                </c:pt>
                <c:pt idx="1224">
                  <c:v>39770</c:v>
                </c:pt>
                <c:pt idx="1225">
                  <c:v>39769</c:v>
                </c:pt>
                <c:pt idx="1226">
                  <c:v>39766</c:v>
                </c:pt>
                <c:pt idx="1227">
                  <c:v>39765</c:v>
                </c:pt>
                <c:pt idx="1228">
                  <c:v>39764</c:v>
                </c:pt>
                <c:pt idx="1229">
                  <c:v>39763</c:v>
                </c:pt>
                <c:pt idx="1230">
                  <c:v>39762</c:v>
                </c:pt>
                <c:pt idx="1231">
                  <c:v>39759</c:v>
                </c:pt>
                <c:pt idx="1232">
                  <c:v>39758</c:v>
                </c:pt>
                <c:pt idx="1233">
                  <c:v>39757</c:v>
                </c:pt>
                <c:pt idx="1234">
                  <c:v>39756</c:v>
                </c:pt>
                <c:pt idx="1235">
                  <c:v>39755</c:v>
                </c:pt>
                <c:pt idx="1236">
                  <c:v>39752</c:v>
                </c:pt>
                <c:pt idx="1237">
                  <c:v>39751</c:v>
                </c:pt>
                <c:pt idx="1238">
                  <c:v>39750</c:v>
                </c:pt>
                <c:pt idx="1239">
                  <c:v>39749</c:v>
                </c:pt>
                <c:pt idx="1240">
                  <c:v>39748</c:v>
                </c:pt>
                <c:pt idx="1241">
                  <c:v>39745</c:v>
                </c:pt>
                <c:pt idx="1242">
                  <c:v>39744</c:v>
                </c:pt>
                <c:pt idx="1243">
                  <c:v>39743</c:v>
                </c:pt>
                <c:pt idx="1244">
                  <c:v>39742</c:v>
                </c:pt>
                <c:pt idx="1245">
                  <c:v>39741</c:v>
                </c:pt>
                <c:pt idx="1246">
                  <c:v>39738</c:v>
                </c:pt>
                <c:pt idx="1247">
                  <c:v>39737</c:v>
                </c:pt>
                <c:pt idx="1248">
                  <c:v>39736</c:v>
                </c:pt>
                <c:pt idx="1249">
                  <c:v>39735</c:v>
                </c:pt>
                <c:pt idx="1250">
                  <c:v>39734</c:v>
                </c:pt>
                <c:pt idx="1251">
                  <c:v>39731</c:v>
                </c:pt>
                <c:pt idx="1252">
                  <c:v>39730</c:v>
                </c:pt>
                <c:pt idx="1253">
                  <c:v>39729</c:v>
                </c:pt>
                <c:pt idx="1254">
                  <c:v>39728</c:v>
                </c:pt>
                <c:pt idx="1255">
                  <c:v>39727</c:v>
                </c:pt>
                <c:pt idx="1256">
                  <c:v>39724</c:v>
                </c:pt>
                <c:pt idx="1257">
                  <c:v>39723</c:v>
                </c:pt>
                <c:pt idx="1258">
                  <c:v>39722</c:v>
                </c:pt>
              </c:numCache>
            </c:numRef>
          </c:cat>
          <c:val>
            <c:numRef>
              <c:f>Sheet2!$C$3:$C$1261</c:f>
              <c:numCache>
                <c:formatCode>General</c:formatCode>
                <c:ptCount val="1259"/>
                <c:pt idx="0">
                  <c:v>1695</c:v>
                </c:pt>
                <c:pt idx="1">
                  <c:v>1681.55</c:v>
                </c:pt>
                <c:pt idx="2">
                  <c:v>1691.75</c:v>
                </c:pt>
                <c:pt idx="3">
                  <c:v>1698.6699999999998</c:v>
                </c:pt>
                <c:pt idx="4">
                  <c:v>1692.77</c:v>
                </c:pt>
                <c:pt idx="5">
                  <c:v>1697.42</c:v>
                </c:pt>
                <c:pt idx="6">
                  <c:v>1701.84</c:v>
                </c:pt>
                <c:pt idx="7">
                  <c:v>1709.91</c:v>
                </c:pt>
                <c:pt idx="8">
                  <c:v>1722.34</c:v>
                </c:pt>
                <c:pt idx="9">
                  <c:v>1725.52</c:v>
                </c:pt>
                <c:pt idx="10">
                  <c:v>1704.76</c:v>
                </c:pt>
                <c:pt idx="11">
                  <c:v>1697.6</c:v>
                </c:pt>
                <c:pt idx="12">
                  <c:v>1687.99</c:v>
                </c:pt>
                <c:pt idx="13">
                  <c:v>1683.42</c:v>
                </c:pt>
                <c:pt idx="14">
                  <c:v>1689.1299999999999</c:v>
                </c:pt>
                <c:pt idx="15">
                  <c:v>1683.99</c:v>
                </c:pt>
                <c:pt idx="16">
                  <c:v>1671.71</c:v>
                </c:pt>
                <c:pt idx="17">
                  <c:v>1655.1699999999998</c:v>
                </c:pt>
                <c:pt idx="18">
                  <c:v>1655.08</c:v>
                </c:pt>
                <c:pt idx="19">
                  <c:v>1653.08</c:v>
                </c:pt>
                <c:pt idx="20">
                  <c:v>1639.77</c:v>
                </c:pt>
                <c:pt idx="21">
                  <c:v>1632.97</c:v>
                </c:pt>
                <c:pt idx="22">
                  <c:v>1638.1699999999998</c:v>
                </c:pt>
                <c:pt idx="23">
                  <c:v>1634.96</c:v>
                </c:pt>
                <c:pt idx="24">
                  <c:v>1630.48</c:v>
                </c:pt>
                <c:pt idx="25">
                  <c:v>1656.78</c:v>
                </c:pt>
                <c:pt idx="26">
                  <c:v>1663.5</c:v>
                </c:pt>
                <c:pt idx="27">
                  <c:v>1656.96</c:v>
                </c:pt>
                <c:pt idx="28">
                  <c:v>1642.8</c:v>
                </c:pt>
                <c:pt idx="29">
                  <c:v>1652.35</c:v>
                </c:pt>
                <c:pt idx="30">
                  <c:v>1646.06</c:v>
                </c:pt>
                <c:pt idx="31">
                  <c:v>1655.83</c:v>
                </c:pt>
                <c:pt idx="32">
                  <c:v>1661.32</c:v>
                </c:pt>
                <c:pt idx="33">
                  <c:v>1685.3899999999999</c:v>
                </c:pt>
                <c:pt idx="34">
                  <c:v>1694.1599999999999</c:v>
                </c:pt>
                <c:pt idx="35">
                  <c:v>1689.47</c:v>
                </c:pt>
                <c:pt idx="36">
                  <c:v>1691.42</c:v>
                </c:pt>
                <c:pt idx="37">
                  <c:v>1697.48</c:v>
                </c:pt>
                <c:pt idx="38">
                  <c:v>1690.91</c:v>
                </c:pt>
                <c:pt idx="39">
                  <c:v>1697.37</c:v>
                </c:pt>
                <c:pt idx="40">
                  <c:v>1707.1399999999999</c:v>
                </c:pt>
                <c:pt idx="41">
                  <c:v>1709.6699999999998</c:v>
                </c:pt>
                <c:pt idx="42">
                  <c:v>1706.87</c:v>
                </c:pt>
                <c:pt idx="43">
                  <c:v>1685.73</c:v>
                </c:pt>
                <c:pt idx="44">
                  <c:v>1685.96</c:v>
                </c:pt>
                <c:pt idx="45">
                  <c:v>1685.33</c:v>
                </c:pt>
                <c:pt idx="46">
                  <c:v>1691.6499999999999</c:v>
                </c:pt>
                <c:pt idx="47">
                  <c:v>1690.25</c:v>
                </c:pt>
                <c:pt idx="48">
                  <c:v>1685.94</c:v>
                </c:pt>
                <c:pt idx="49">
                  <c:v>1692.3899999999999</c:v>
                </c:pt>
                <c:pt idx="50">
                  <c:v>1695.53</c:v>
                </c:pt>
                <c:pt idx="51">
                  <c:v>1692.09</c:v>
                </c:pt>
                <c:pt idx="52">
                  <c:v>1689.37</c:v>
                </c:pt>
                <c:pt idx="53">
                  <c:v>1680.91</c:v>
                </c:pt>
                <c:pt idx="54">
                  <c:v>1676.26</c:v>
                </c:pt>
                <c:pt idx="55">
                  <c:v>1682.5</c:v>
                </c:pt>
                <c:pt idx="56">
                  <c:v>1680.1899999999998</c:v>
                </c:pt>
                <c:pt idx="57">
                  <c:v>1675.02</c:v>
                </c:pt>
                <c:pt idx="58">
                  <c:v>1652.62</c:v>
                </c:pt>
                <c:pt idx="59">
                  <c:v>1652.32</c:v>
                </c:pt>
                <c:pt idx="60">
                  <c:v>1640.46</c:v>
                </c:pt>
                <c:pt idx="61">
                  <c:v>1631.8899999999999</c:v>
                </c:pt>
                <c:pt idx="62">
                  <c:v>1615.41</c:v>
                </c:pt>
                <c:pt idx="63">
                  <c:v>1614.08</c:v>
                </c:pt>
                <c:pt idx="64">
                  <c:v>1614.96</c:v>
                </c:pt>
                <c:pt idx="65">
                  <c:v>1606.28</c:v>
                </c:pt>
                <c:pt idx="66">
                  <c:v>1613.2</c:v>
                </c:pt>
                <c:pt idx="67">
                  <c:v>1603.26</c:v>
                </c:pt>
                <c:pt idx="68">
                  <c:v>1588.03</c:v>
                </c:pt>
                <c:pt idx="69">
                  <c:v>1573.09</c:v>
                </c:pt>
                <c:pt idx="70">
                  <c:v>1592.43</c:v>
                </c:pt>
                <c:pt idx="71">
                  <c:v>1588.1899999999998</c:v>
                </c:pt>
                <c:pt idx="72">
                  <c:v>1628.93</c:v>
                </c:pt>
                <c:pt idx="73">
                  <c:v>1651.81</c:v>
                </c:pt>
                <c:pt idx="74">
                  <c:v>1639.04</c:v>
                </c:pt>
                <c:pt idx="75">
                  <c:v>1626.73</c:v>
                </c:pt>
                <c:pt idx="76">
                  <c:v>1636.36</c:v>
                </c:pt>
                <c:pt idx="77">
                  <c:v>1612.52</c:v>
                </c:pt>
                <c:pt idx="78">
                  <c:v>1626.1299999999999</c:v>
                </c:pt>
                <c:pt idx="79">
                  <c:v>1642.81</c:v>
                </c:pt>
                <c:pt idx="80">
                  <c:v>1643.3799999999999</c:v>
                </c:pt>
                <c:pt idx="81">
                  <c:v>1622.56</c:v>
                </c:pt>
                <c:pt idx="82">
                  <c:v>1608.9</c:v>
                </c:pt>
                <c:pt idx="83">
                  <c:v>1631.3799999999999</c:v>
                </c:pt>
                <c:pt idx="84">
                  <c:v>1640.42</c:v>
                </c:pt>
                <c:pt idx="85">
                  <c:v>1630.74</c:v>
                </c:pt>
                <c:pt idx="86">
                  <c:v>1654.41</c:v>
                </c:pt>
                <c:pt idx="87">
                  <c:v>1648.36</c:v>
                </c:pt>
                <c:pt idx="88">
                  <c:v>1660.06</c:v>
                </c:pt>
                <c:pt idx="89">
                  <c:v>1649.6</c:v>
                </c:pt>
                <c:pt idx="90">
                  <c:v>1650.51</c:v>
                </c:pt>
                <c:pt idx="91">
                  <c:v>1655.35</c:v>
                </c:pt>
                <c:pt idx="92">
                  <c:v>1669.1599999999999</c:v>
                </c:pt>
                <c:pt idx="93">
                  <c:v>1666.29</c:v>
                </c:pt>
                <c:pt idx="94">
                  <c:v>1667.47</c:v>
                </c:pt>
                <c:pt idx="95">
                  <c:v>1650.47</c:v>
                </c:pt>
                <c:pt idx="96">
                  <c:v>1658.78</c:v>
                </c:pt>
                <c:pt idx="97">
                  <c:v>1650.34</c:v>
                </c:pt>
                <c:pt idx="98">
                  <c:v>1633.77</c:v>
                </c:pt>
                <c:pt idx="99">
                  <c:v>1633.7</c:v>
                </c:pt>
                <c:pt idx="100">
                  <c:v>1626.6699999999998</c:v>
                </c:pt>
                <c:pt idx="101">
                  <c:v>1632.6899999999998</c:v>
                </c:pt>
                <c:pt idx="102">
                  <c:v>1625.96</c:v>
                </c:pt>
                <c:pt idx="103">
                  <c:v>1617.5</c:v>
                </c:pt>
                <c:pt idx="104">
                  <c:v>1614.42</c:v>
                </c:pt>
                <c:pt idx="105">
                  <c:v>1597.59</c:v>
                </c:pt>
                <c:pt idx="106">
                  <c:v>1582.7</c:v>
                </c:pt>
                <c:pt idx="107">
                  <c:v>1597.57</c:v>
                </c:pt>
                <c:pt idx="108">
                  <c:v>1593.61</c:v>
                </c:pt>
                <c:pt idx="109">
                  <c:v>1582.24</c:v>
                </c:pt>
                <c:pt idx="110">
                  <c:v>1585.1599999999999</c:v>
                </c:pt>
                <c:pt idx="111">
                  <c:v>1578.79</c:v>
                </c:pt>
                <c:pt idx="112">
                  <c:v>1578.78</c:v>
                </c:pt>
                <c:pt idx="113">
                  <c:v>1562.5</c:v>
                </c:pt>
                <c:pt idx="114">
                  <c:v>1555.25</c:v>
                </c:pt>
                <c:pt idx="115">
                  <c:v>1541.61</c:v>
                </c:pt>
                <c:pt idx="116">
                  <c:v>1552.01</c:v>
                </c:pt>
                <c:pt idx="117">
                  <c:v>1574.57</c:v>
                </c:pt>
                <c:pt idx="118">
                  <c:v>1552.36</c:v>
                </c:pt>
                <c:pt idx="119">
                  <c:v>1588.85</c:v>
                </c:pt>
                <c:pt idx="120">
                  <c:v>1593.37</c:v>
                </c:pt>
                <c:pt idx="121">
                  <c:v>1587.73</c:v>
                </c:pt>
                <c:pt idx="122">
                  <c:v>1568.61</c:v>
                </c:pt>
                <c:pt idx="123">
                  <c:v>1563.07</c:v>
                </c:pt>
                <c:pt idx="124">
                  <c:v>1553.28</c:v>
                </c:pt>
                <c:pt idx="125">
                  <c:v>1559.98</c:v>
                </c:pt>
                <c:pt idx="126">
                  <c:v>1553.6899999999998</c:v>
                </c:pt>
                <c:pt idx="127">
                  <c:v>1570.25</c:v>
                </c:pt>
                <c:pt idx="128">
                  <c:v>1562.1699999999998</c:v>
                </c:pt>
                <c:pt idx="129">
                  <c:v>1569.1899999999998</c:v>
                </c:pt>
                <c:pt idx="130">
                  <c:v>1562.85</c:v>
                </c:pt>
                <c:pt idx="131">
                  <c:v>1563.77</c:v>
                </c:pt>
                <c:pt idx="132">
                  <c:v>1551.6899999999998</c:v>
                </c:pt>
                <c:pt idx="133">
                  <c:v>1556.8899999999999</c:v>
                </c:pt>
                <c:pt idx="134">
                  <c:v>1545.8</c:v>
                </c:pt>
                <c:pt idx="135">
                  <c:v>1558.71</c:v>
                </c:pt>
                <c:pt idx="136">
                  <c:v>1548.34</c:v>
                </c:pt>
                <c:pt idx="137">
                  <c:v>1552.1</c:v>
                </c:pt>
                <c:pt idx="138">
                  <c:v>1560.7</c:v>
                </c:pt>
                <c:pt idx="139">
                  <c:v>1563.23</c:v>
                </c:pt>
                <c:pt idx="140">
                  <c:v>1554.52</c:v>
                </c:pt>
                <c:pt idx="141">
                  <c:v>1552.48</c:v>
                </c:pt>
                <c:pt idx="142">
                  <c:v>1556.22</c:v>
                </c:pt>
                <c:pt idx="143">
                  <c:v>1551.1799999999998</c:v>
                </c:pt>
                <c:pt idx="144">
                  <c:v>1544.26</c:v>
                </c:pt>
                <c:pt idx="145">
                  <c:v>1541.46</c:v>
                </c:pt>
                <c:pt idx="146">
                  <c:v>1539.79</c:v>
                </c:pt>
                <c:pt idx="147">
                  <c:v>1525.2</c:v>
                </c:pt>
                <c:pt idx="148">
                  <c:v>1518.2</c:v>
                </c:pt>
                <c:pt idx="149">
                  <c:v>1514.6799999999998</c:v>
                </c:pt>
                <c:pt idx="150">
                  <c:v>1515.99</c:v>
                </c:pt>
                <c:pt idx="151">
                  <c:v>1496.94</c:v>
                </c:pt>
                <c:pt idx="152">
                  <c:v>1487.85</c:v>
                </c:pt>
                <c:pt idx="153">
                  <c:v>1515.6</c:v>
                </c:pt>
                <c:pt idx="154">
                  <c:v>1502.42</c:v>
                </c:pt>
                <c:pt idx="155">
                  <c:v>1511.95</c:v>
                </c:pt>
                <c:pt idx="156">
                  <c:v>1530.94</c:v>
                </c:pt>
                <c:pt idx="157">
                  <c:v>1519.79</c:v>
                </c:pt>
                <c:pt idx="158">
                  <c:v>1521.3799999999999</c:v>
                </c:pt>
                <c:pt idx="159">
                  <c:v>1520.33</c:v>
                </c:pt>
                <c:pt idx="160">
                  <c:v>1519.43</c:v>
                </c:pt>
                <c:pt idx="161">
                  <c:v>1517.01</c:v>
                </c:pt>
                <c:pt idx="162">
                  <c:v>1517.93</c:v>
                </c:pt>
                <c:pt idx="163">
                  <c:v>1509.3899999999999</c:v>
                </c:pt>
                <c:pt idx="164">
                  <c:v>1512.12</c:v>
                </c:pt>
                <c:pt idx="165">
                  <c:v>1511.29</c:v>
                </c:pt>
                <c:pt idx="166">
                  <c:v>1495.71</c:v>
                </c:pt>
                <c:pt idx="167">
                  <c:v>1513.1699999999998</c:v>
                </c:pt>
                <c:pt idx="168">
                  <c:v>1498.11</c:v>
                </c:pt>
                <c:pt idx="169">
                  <c:v>1501.96</c:v>
                </c:pt>
                <c:pt idx="170">
                  <c:v>1507.84</c:v>
                </c:pt>
                <c:pt idx="171">
                  <c:v>1500.1799999999998</c:v>
                </c:pt>
                <c:pt idx="172">
                  <c:v>1502.96</c:v>
                </c:pt>
                <c:pt idx="173">
                  <c:v>1494.82</c:v>
                </c:pt>
                <c:pt idx="174">
                  <c:v>1494.81</c:v>
                </c:pt>
                <c:pt idx="175">
                  <c:v>1492.56</c:v>
                </c:pt>
                <c:pt idx="176">
                  <c:v>1485.98</c:v>
                </c:pt>
                <c:pt idx="177">
                  <c:v>1480.94</c:v>
                </c:pt>
                <c:pt idx="178">
                  <c:v>1472.6299999999999</c:v>
                </c:pt>
                <c:pt idx="179">
                  <c:v>1472.34</c:v>
                </c:pt>
                <c:pt idx="180">
                  <c:v>1470.6799999999998</c:v>
                </c:pt>
                <c:pt idx="181">
                  <c:v>1472.05</c:v>
                </c:pt>
                <c:pt idx="182">
                  <c:v>1472.12</c:v>
                </c:pt>
                <c:pt idx="183">
                  <c:v>1461.02</c:v>
                </c:pt>
                <c:pt idx="184">
                  <c:v>1457.1499999999999</c:v>
                </c:pt>
                <c:pt idx="185">
                  <c:v>1461.8899999999999</c:v>
                </c:pt>
                <c:pt idx="186">
                  <c:v>1466.47</c:v>
                </c:pt>
                <c:pt idx="187">
                  <c:v>1459.37</c:v>
                </c:pt>
                <c:pt idx="188">
                  <c:v>1462.42</c:v>
                </c:pt>
                <c:pt idx="189">
                  <c:v>1426.1899999999998</c:v>
                </c:pt>
                <c:pt idx="190">
                  <c:v>1402.43</c:v>
                </c:pt>
                <c:pt idx="191">
                  <c:v>1418.1</c:v>
                </c:pt>
                <c:pt idx="192">
                  <c:v>1419.83</c:v>
                </c:pt>
                <c:pt idx="193">
                  <c:v>1426.6599999999999</c:v>
                </c:pt>
                <c:pt idx="194">
                  <c:v>1430.1499999999999</c:v>
                </c:pt>
                <c:pt idx="195">
                  <c:v>1443.6899999999998</c:v>
                </c:pt>
                <c:pt idx="196">
                  <c:v>1435.81</c:v>
                </c:pt>
                <c:pt idx="197">
                  <c:v>1446.79</c:v>
                </c:pt>
                <c:pt idx="198">
                  <c:v>1430.36</c:v>
                </c:pt>
                <c:pt idx="199">
                  <c:v>1413.58</c:v>
                </c:pt>
                <c:pt idx="200">
                  <c:v>1419.45</c:v>
                </c:pt>
                <c:pt idx="201">
                  <c:v>1428.48</c:v>
                </c:pt>
                <c:pt idx="202">
                  <c:v>1427.84</c:v>
                </c:pt>
                <c:pt idx="203">
                  <c:v>1418.55</c:v>
                </c:pt>
                <c:pt idx="204">
                  <c:v>1418.07</c:v>
                </c:pt>
                <c:pt idx="205">
                  <c:v>1413.94</c:v>
                </c:pt>
                <c:pt idx="206">
                  <c:v>1409.28</c:v>
                </c:pt>
                <c:pt idx="207">
                  <c:v>1407.05</c:v>
                </c:pt>
                <c:pt idx="208">
                  <c:v>1409.46</c:v>
                </c:pt>
                <c:pt idx="209">
                  <c:v>1416.1799999999998</c:v>
                </c:pt>
                <c:pt idx="210">
                  <c:v>1415.95</c:v>
                </c:pt>
                <c:pt idx="211">
                  <c:v>1409.93</c:v>
                </c:pt>
                <c:pt idx="212">
                  <c:v>1398.94</c:v>
                </c:pt>
                <c:pt idx="213">
                  <c:v>1406.29</c:v>
                </c:pt>
                <c:pt idx="214">
                  <c:v>1409.1499999999999</c:v>
                </c:pt>
                <c:pt idx="215">
                  <c:v>1391.03</c:v>
                </c:pt>
                <c:pt idx="216">
                  <c:v>1387.81</c:v>
                </c:pt>
                <c:pt idx="217">
                  <c:v>1386.8899999999999</c:v>
                </c:pt>
                <c:pt idx="218">
                  <c:v>1359.8799999999999</c:v>
                </c:pt>
                <c:pt idx="219">
                  <c:v>1353.33</c:v>
                </c:pt>
                <c:pt idx="220">
                  <c:v>1355.49</c:v>
                </c:pt>
                <c:pt idx="221">
                  <c:v>1374.53</c:v>
                </c:pt>
                <c:pt idx="222">
                  <c:v>1380.03</c:v>
                </c:pt>
                <c:pt idx="223">
                  <c:v>1379.85</c:v>
                </c:pt>
                <c:pt idx="224">
                  <c:v>1377.51</c:v>
                </c:pt>
                <c:pt idx="225">
                  <c:v>1394.53</c:v>
                </c:pt>
                <c:pt idx="226">
                  <c:v>1428.3899999999999</c:v>
                </c:pt>
                <c:pt idx="227">
                  <c:v>1417.26</c:v>
                </c:pt>
                <c:pt idx="228">
                  <c:v>1414.2</c:v>
                </c:pt>
                <c:pt idx="229">
                  <c:v>1427.59</c:v>
                </c:pt>
                <c:pt idx="230">
                  <c:v>1412.1599999999999</c:v>
                </c:pt>
                <c:pt idx="231">
                  <c:v>1411.94</c:v>
                </c:pt>
                <c:pt idx="232">
                  <c:v>1412.97</c:v>
                </c:pt>
                <c:pt idx="233">
                  <c:v>1408.75</c:v>
                </c:pt>
                <c:pt idx="234">
                  <c:v>1413.11</c:v>
                </c:pt>
                <c:pt idx="235">
                  <c:v>1433.82</c:v>
                </c:pt>
                <c:pt idx="236">
                  <c:v>1433.1899999999998</c:v>
                </c:pt>
                <c:pt idx="237">
                  <c:v>1457.34</c:v>
                </c:pt>
                <c:pt idx="238">
                  <c:v>1460.91</c:v>
                </c:pt>
                <c:pt idx="239">
                  <c:v>1454.92</c:v>
                </c:pt>
                <c:pt idx="240">
                  <c:v>1440.1299999999999</c:v>
                </c:pt>
                <c:pt idx="241">
                  <c:v>1428.59</c:v>
                </c:pt>
                <c:pt idx="242">
                  <c:v>1432.84</c:v>
                </c:pt>
                <c:pt idx="243">
                  <c:v>1432.56</c:v>
                </c:pt>
                <c:pt idx="244">
                  <c:v>1441.48</c:v>
                </c:pt>
                <c:pt idx="245">
                  <c:v>1455.8799999999999</c:v>
                </c:pt>
                <c:pt idx="246">
                  <c:v>1460.93</c:v>
                </c:pt>
                <c:pt idx="247">
                  <c:v>1461.4</c:v>
                </c:pt>
                <c:pt idx="248">
                  <c:v>1450.99</c:v>
                </c:pt>
                <c:pt idx="249">
                  <c:v>1445.75</c:v>
                </c:pt>
                <c:pt idx="250">
                  <c:v>1444.49</c:v>
                </c:pt>
                <c:pt idx="251">
                  <c:v>1440.6699999999998</c:v>
                </c:pt>
                <c:pt idx="252">
                  <c:v>1447.1499999999999</c:v>
                </c:pt>
                <c:pt idx="253">
                  <c:v>1433.32</c:v>
                </c:pt>
                <c:pt idx="254">
                  <c:v>1441.59</c:v>
                </c:pt>
                <c:pt idx="255">
                  <c:v>1456.8899999999999</c:v>
                </c:pt>
                <c:pt idx="256">
                  <c:v>1460.1499999999999</c:v>
                </c:pt>
                <c:pt idx="257">
                  <c:v>1460.26</c:v>
                </c:pt>
                <c:pt idx="258">
                  <c:v>1461.05</c:v>
                </c:pt>
                <c:pt idx="259">
                  <c:v>1459.32</c:v>
                </c:pt>
                <c:pt idx="260">
                  <c:v>1461.1899999999998</c:v>
                </c:pt>
                <c:pt idx="261">
                  <c:v>1465.77</c:v>
                </c:pt>
                <c:pt idx="262">
                  <c:v>1459.99</c:v>
                </c:pt>
                <c:pt idx="263">
                  <c:v>1436.56</c:v>
                </c:pt>
                <c:pt idx="264">
                  <c:v>1433.56</c:v>
                </c:pt>
                <c:pt idx="265">
                  <c:v>1429.08</c:v>
                </c:pt>
                <c:pt idx="266">
                  <c:v>1437.92</c:v>
                </c:pt>
                <c:pt idx="267">
                  <c:v>1432.12</c:v>
                </c:pt>
                <c:pt idx="268">
                  <c:v>1403.44</c:v>
                </c:pt>
                <c:pt idx="269">
                  <c:v>1404.94</c:v>
                </c:pt>
                <c:pt idx="270">
                  <c:v>1406.58</c:v>
                </c:pt>
                <c:pt idx="271">
                  <c:v>1399.48</c:v>
                </c:pt>
                <c:pt idx="272">
                  <c:v>1410.49</c:v>
                </c:pt>
                <c:pt idx="273">
                  <c:v>1409.3</c:v>
                </c:pt>
                <c:pt idx="274">
                  <c:v>1410.44</c:v>
                </c:pt>
                <c:pt idx="275">
                  <c:v>1411.1299999999999</c:v>
                </c:pt>
                <c:pt idx="276">
                  <c:v>1402.08</c:v>
                </c:pt>
                <c:pt idx="277">
                  <c:v>1413.49</c:v>
                </c:pt>
                <c:pt idx="278">
                  <c:v>1413.1699999999998</c:v>
                </c:pt>
                <c:pt idx="279">
                  <c:v>1418.1299999999999</c:v>
                </c:pt>
                <c:pt idx="280">
                  <c:v>1418.1599999999999</c:v>
                </c:pt>
                <c:pt idx="281">
                  <c:v>1415.51</c:v>
                </c:pt>
                <c:pt idx="282">
                  <c:v>1405.53</c:v>
                </c:pt>
                <c:pt idx="283">
                  <c:v>1403.93</c:v>
                </c:pt>
                <c:pt idx="284">
                  <c:v>1404.11</c:v>
                </c:pt>
                <c:pt idx="285">
                  <c:v>1405.87</c:v>
                </c:pt>
                <c:pt idx="286">
                  <c:v>1402.8</c:v>
                </c:pt>
                <c:pt idx="287">
                  <c:v>1402.22</c:v>
                </c:pt>
                <c:pt idx="288">
                  <c:v>1401.35</c:v>
                </c:pt>
                <c:pt idx="289">
                  <c:v>1394.23</c:v>
                </c:pt>
                <c:pt idx="290">
                  <c:v>1390.99</c:v>
                </c:pt>
                <c:pt idx="291">
                  <c:v>1365</c:v>
                </c:pt>
                <c:pt idx="292">
                  <c:v>1375.32</c:v>
                </c:pt>
                <c:pt idx="293">
                  <c:v>1379.32</c:v>
                </c:pt>
                <c:pt idx="294">
                  <c:v>1385.3</c:v>
                </c:pt>
                <c:pt idx="295">
                  <c:v>1385.97</c:v>
                </c:pt>
                <c:pt idx="296">
                  <c:v>1360.02</c:v>
                </c:pt>
                <c:pt idx="297">
                  <c:v>1337.8899999999999</c:v>
                </c:pt>
                <c:pt idx="298">
                  <c:v>1338.31</c:v>
                </c:pt>
                <c:pt idx="299">
                  <c:v>1350.52</c:v>
                </c:pt>
                <c:pt idx="300">
                  <c:v>1362.6599999999999</c:v>
                </c:pt>
                <c:pt idx="301">
                  <c:v>1376.51</c:v>
                </c:pt>
                <c:pt idx="302">
                  <c:v>1372.78</c:v>
                </c:pt>
                <c:pt idx="303">
                  <c:v>1363.6699999999998</c:v>
                </c:pt>
                <c:pt idx="304">
                  <c:v>1353.6399999999999</c:v>
                </c:pt>
                <c:pt idx="305">
                  <c:v>1356.78</c:v>
                </c:pt>
                <c:pt idx="306">
                  <c:v>1334.76</c:v>
                </c:pt>
                <c:pt idx="307">
                  <c:v>1341.45</c:v>
                </c:pt>
                <c:pt idx="308">
                  <c:v>1341.47</c:v>
                </c:pt>
                <c:pt idx="309">
                  <c:v>1352.46</c:v>
                </c:pt>
                <c:pt idx="310">
                  <c:v>1354.6799999999998</c:v>
                </c:pt>
                <c:pt idx="311">
                  <c:v>1367.58</c:v>
                </c:pt>
                <c:pt idx="312">
                  <c:v>1374.02</c:v>
                </c:pt>
                <c:pt idx="313">
                  <c:v>1365.51</c:v>
                </c:pt>
                <c:pt idx="314">
                  <c:v>1362.1599999999999</c:v>
                </c:pt>
                <c:pt idx="315">
                  <c:v>1329.04</c:v>
                </c:pt>
                <c:pt idx="316">
                  <c:v>1331.85</c:v>
                </c:pt>
                <c:pt idx="317">
                  <c:v>1319.99</c:v>
                </c:pt>
                <c:pt idx="318">
                  <c:v>1313.72</c:v>
                </c:pt>
                <c:pt idx="319">
                  <c:v>1335.02</c:v>
                </c:pt>
                <c:pt idx="320">
                  <c:v>1325.51</c:v>
                </c:pt>
                <c:pt idx="321">
                  <c:v>1355.6899999999998</c:v>
                </c:pt>
                <c:pt idx="322">
                  <c:v>1357.98</c:v>
                </c:pt>
                <c:pt idx="323">
                  <c:v>1344.78</c:v>
                </c:pt>
                <c:pt idx="324">
                  <c:v>1342.84</c:v>
                </c:pt>
                <c:pt idx="325">
                  <c:v>1329.1</c:v>
                </c:pt>
                <c:pt idx="326">
                  <c:v>1314.8799999999999</c:v>
                </c:pt>
                <c:pt idx="327">
                  <c:v>1324.1799999999998</c:v>
                </c:pt>
                <c:pt idx="328">
                  <c:v>1308.93</c:v>
                </c:pt>
                <c:pt idx="329">
                  <c:v>1325.6599999999999</c:v>
                </c:pt>
                <c:pt idx="330">
                  <c:v>1314.99</c:v>
                </c:pt>
                <c:pt idx="331">
                  <c:v>1315.1299999999999</c:v>
                </c:pt>
                <c:pt idx="332">
                  <c:v>1285.5</c:v>
                </c:pt>
                <c:pt idx="333">
                  <c:v>1278.1799999999998</c:v>
                </c:pt>
                <c:pt idx="334">
                  <c:v>1278.04</c:v>
                </c:pt>
                <c:pt idx="335">
                  <c:v>1310.33</c:v>
                </c:pt>
                <c:pt idx="336">
                  <c:v>1313.32</c:v>
                </c:pt>
                <c:pt idx="337">
                  <c:v>1332.42</c:v>
                </c:pt>
                <c:pt idx="338">
                  <c:v>1317.82</c:v>
                </c:pt>
                <c:pt idx="339">
                  <c:v>1320.6799999999998</c:v>
                </c:pt>
                <c:pt idx="340">
                  <c:v>1318.86</c:v>
                </c:pt>
                <c:pt idx="341">
                  <c:v>1316.6299999999999</c:v>
                </c:pt>
                <c:pt idx="342">
                  <c:v>1315.99</c:v>
                </c:pt>
                <c:pt idx="343">
                  <c:v>1295.22</c:v>
                </c:pt>
                <c:pt idx="344">
                  <c:v>1304.8599999999999</c:v>
                </c:pt>
                <c:pt idx="345">
                  <c:v>1324.8</c:v>
                </c:pt>
                <c:pt idx="346">
                  <c:v>1330.6599999999999</c:v>
                </c:pt>
                <c:pt idx="347">
                  <c:v>1338.35</c:v>
                </c:pt>
                <c:pt idx="348">
                  <c:v>1353.3899999999999</c:v>
                </c:pt>
                <c:pt idx="349">
                  <c:v>1357.99</c:v>
                </c:pt>
                <c:pt idx="350">
                  <c:v>1354.58</c:v>
                </c:pt>
                <c:pt idx="351">
                  <c:v>1363.72</c:v>
                </c:pt>
                <c:pt idx="352">
                  <c:v>1369.58</c:v>
                </c:pt>
                <c:pt idx="353">
                  <c:v>1369.1</c:v>
                </c:pt>
                <c:pt idx="354">
                  <c:v>1391.57</c:v>
                </c:pt>
                <c:pt idx="355">
                  <c:v>1402.31</c:v>
                </c:pt>
                <c:pt idx="356">
                  <c:v>1405.82</c:v>
                </c:pt>
                <c:pt idx="357">
                  <c:v>1397.91</c:v>
                </c:pt>
                <c:pt idx="358">
                  <c:v>1403.36</c:v>
                </c:pt>
                <c:pt idx="359">
                  <c:v>1399.98</c:v>
                </c:pt>
                <c:pt idx="360">
                  <c:v>1390.6899999999998</c:v>
                </c:pt>
                <c:pt idx="361">
                  <c:v>1371.97</c:v>
                </c:pt>
                <c:pt idx="362">
                  <c:v>1366.94</c:v>
                </c:pt>
                <c:pt idx="363">
                  <c:v>1378.53</c:v>
                </c:pt>
                <c:pt idx="364">
                  <c:v>1376.92</c:v>
                </c:pt>
                <c:pt idx="365">
                  <c:v>1385.1399999999999</c:v>
                </c:pt>
                <c:pt idx="366">
                  <c:v>1390.78</c:v>
                </c:pt>
                <c:pt idx="367">
                  <c:v>1369.57</c:v>
                </c:pt>
                <c:pt idx="368">
                  <c:v>1370.26</c:v>
                </c:pt>
                <c:pt idx="369">
                  <c:v>1387.57</c:v>
                </c:pt>
                <c:pt idx="370">
                  <c:v>1368.71</c:v>
                </c:pt>
                <c:pt idx="371">
                  <c:v>1358.59</c:v>
                </c:pt>
                <c:pt idx="372">
                  <c:v>1382.2</c:v>
                </c:pt>
                <c:pt idx="373">
                  <c:v>1398.08</c:v>
                </c:pt>
                <c:pt idx="374">
                  <c:v>1398.96</c:v>
                </c:pt>
                <c:pt idx="375">
                  <c:v>1413.3799999999999</c:v>
                </c:pt>
                <c:pt idx="376">
                  <c:v>1419.04</c:v>
                </c:pt>
                <c:pt idx="377">
                  <c:v>1408.47</c:v>
                </c:pt>
                <c:pt idx="378">
                  <c:v>1403.28</c:v>
                </c:pt>
                <c:pt idx="379">
                  <c:v>1405.54</c:v>
                </c:pt>
                <c:pt idx="380">
                  <c:v>1412.52</c:v>
                </c:pt>
                <c:pt idx="381">
                  <c:v>1416.51</c:v>
                </c:pt>
                <c:pt idx="382">
                  <c:v>1397.11</c:v>
                </c:pt>
                <c:pt idx="383">
                  <c:v>1392.78</c:v>
                </c:pt>
                <c:pt idx="384">
                  <c:v>1402.8899999999999</c:v>
                </c:pt>
                <c:pt idx="385">
                  <c:v>1405.52</c:v>
                </c:pt>
                <c:pt idx="386">
                  <c:v>1409.75</c:v>
                </c:pt>
                <c:pt idx="387">
                  <c:v>1404.1699999999998</c:v>
                </c:pt>
                <c:pt idx="388">
                  <c:v>1402.6</c:v>
                </c:pt>
                <c:pt idx="389">
                  <c:v>1394.28</c:v>
                </c:pt>
                <c:pt idx="390">
                  <c:v>1395.95</c:v>
                </c:pt>
                <c:pt idx="391">
                  <c:v>1371.09</c:v>
                </c:pt>
                <c:pt idx="392">
                  <c:v>1370.87</c:v>
                </c:pt>
                <c:pt idx="393">
                  <c:v>1365.91</c:v>
                </c:pt>
                <c:pt idx="394">
                  <c:v>1352.6299999999999</c:v>
                </c:pt>
                <c:pt idx="395">
                  <c:v>1343.36</c:v>
                </c:pt>
                <c:pt idx="396">
                  <c:v>1364.33</c:v>
                </c:pt>
                <c:pt idx="397">
                  <c:v>1369.6299999999999</c:v>
                </c:pt>
                <c:pt idx="398">
                  <c:v>1374.09</c:v>
                </c:pt>
                <c:pt idx="399">
                  <c:v>1365.6799999999998</c:v>
                </c:pt>
                <c:pt idx="400">
                  <c:v>1372.1799999999998</c:v>
                </c:pt>
                <c:pt idx="401">
                  <c:v>1367.59</c:v>
                </c:pt>
                <c:pt idx="402">
                  <c:v>1365.74</c:v>
                </c:pt>
                <c:pt idx="403">
                  <c:v>1363.46</c:v>
                </c:pt>
                <c:pt idx="404">
                  <c:v>1357.6599999999999</c:v>
                </c:pt>
                <c:pt idx="405">
                  <c:v>1362.21</c:v>
                </c:pt>
                <c:pt idx="406">
                  <c:v>1361.23</c:v>
                </c:pt>
                <c:pt idx="407">
                  <c:v>1358.04</c:v>
                </c:pt>
                <c:pt idx="408">
                  <c:v>1343.23</c:v>
                </c:pt>
                <c:pt idx="409">
                  <c:v>1350.5</c:v>
                </c:pt>
                <c:pt idx="410">
                  <c:v>1351.77</c:v>
                </c:pt>
                <c:pt idx="411">
                  <c:v>1342.6399999999999</c:v>
                </c:pt>
                <c:pt idx="412">
                  <c:v>1351.95</c:v>
                </c:pt>
                <c:pt idx="413">
                  <c:v>1349.96</c:v>
                </c:pt>
                <c:pt idx="414">
                  <c:v>1347.05</c:v>
                </c:pt>
                <c:pt idx="415">
                  <c:v>1344.33</c:v>
                </c:pt>
                <c:pt idx="416">
                  <c:v>1344.9</c:v>
                </c:pt>
                <c:pt idx="417">
                  <c:v>1325.54</c:v>
                </c:pt>
                <c:pt idx="418">
                  <c:v>1324.09</c:v>
                </c:pt>
                <c:pt idx="419">
                  <c:v>1312.41</c:v>
                </c:pt>
                <c:pt idx="420">
                  <c:v>1313.01</c:v>
                </c:pt>
                <c:pt idx="421">
                  <c:v>1316.33</c:v>
                </c:pt>
                <c:pt idx="422">
                  <c:v>1318.43</c:v>
                </c:pt>
                <c:pt idx="423">
                  <c:v>1326.06</c:v>
                </c:pt>
                <c:pt idx="424">
                  <c:v>1314.6499999999999</c:v>
                </c:pt>
                <c:pt idx="425">
                  <c:v>1316</c:v>
                </c:pt>
                <c:pt idx="426">
                  <c:v>1315.3799999999999</c:v>
                </c:pt>
                <c:pt idx="427">
                  <c:v>1314.5</c:v>
                </c:pt>
                <c:pt idx="428">
                  <c:v>1308.04</c:v>
                </c:pt>
                <c:pt idx="429">
                  <c:v>1293.6699999999998</c:v>
                </c:pt>
                <c:pt idx="430">
                  <c:v>1289.0899999999999</c:v>
                </c:pt>
                <c:pt idx="431">
                  <c:v>1295.5</c:v>
                </c:pt>
                <c:pt idx="432">
                  <c:v>1292.48</c:v>
                </c:pt>
                <c:pt idx="433">
                  <c:v>1292.08</c:v>
                </c:pt>
                <c:pt idx="434">
                  <c:v>1280.7</c:v>
                </c:pt>
                <c:pt idx="435">
                  <c:v>1277.81</c:v>
                </c:pt>
                <c:pt idx="436">
                  <c:v>1281.06</c:v>
                </c:pt>
                <c:pt idx="437">
                  <c:v>1277.3</c:v>
                </c:pt>
                <c:pt idx="438">
                  <c:v>1277.06</c:v>
                </c:pt>
                <c:pt idx="439">
                  <c:v>1257.5999999999999</c:v>
                </c:pt>
                <c:pt idx="440">
                  <c:v>1263.02</c:v>
                </c:pt>
                <c:pt idx="441">
                  <c:v>1249.6399999999999</c:v>
                </c:pt>
                <c:pt idx="442">
                  <c:v>1265.43</c:v>
                </c:pt>
                <c:pt idx="443">
                  <c:v>1265.33</c:v>
                </c:pt>
                <c:pt idx="444">
                  <c:v>1254</c:v>
                </c:pt>
                <c:pt idx="445">
                  <c:v>1243.72</c:v>
                </c:pt>
                <c:pt idx="446">
                  <c:v>1241.3</c:v>
                </c:pt>
                <c:pt idx="447">
                  <c:v>1205.3499999999999</c:v>
                </c:pt>
                <c:pt idx="448">
                  <c:v>1219.6599999999999</c:v>
                </c:pt>
                <c:pt idx="449">
                  <c:v>1215.75</c:v>
                </c:pt>
                <c:pt idx="450">
                  <c:v>1211.82</c:v>
                </c:pt>
                <c:pt idx="451">
                  <c:v>1225.73</c:v>
                </c:pt>
                <c:pt idx="452">
                  <c:v>1236.47</c:v>
                </c:pt>
                <c:pt idx="453">
                  <c:v>1255.1899999999998</c:v>
                </c:pt>
                <c:pt idx="454">
                  <c:v>1234.3499999999999</c:v>
                </c:pt>
                <c:pt idx="455">
                  <c:v>1261.01</c:v>
                </c:pt>
                <c:pt idx="456">
                  <c:v>1258.47</c:v>
                </c:pt>
                <c:pt idx="457">
                  <c:v>1257.08</c:v>
                </c:pt>
                <c:pt idx="458">
                  <c:v>1244.28</c:v>
                </c:pt>
                <c:pt idx="459">
                  <c:v>1244.58</c:v>
                </c:pt>
                <c:pt idx="460">
                  <c:v>1246.96</c:v>
                </c:pt>
                <c:pt idx="461">
                  <c:v>1195.1899999999998</c:v>
                </c:pt>
                <c:pt idx="462">
                  <c:v>1192.55</c:v>
                </c:pt>
                <c:pt idx="463">
                  <c:v>1158.6699999999998</c:v>
                </c:pt>
                <c:pt idx="464">
                  <c:v>1161.79</c:v>
                </c:pt>
                <c:pt idx="465">
                  <c:v>1188.04</c:v>
                </c:pt>
                <c:pt idx="466">
                  <c:v>1192.98</c:v>
                </c:pt>
                <c:pt idx="467">
                  <c:v>1215.6499999999999</c:v>
                </c:pt>
                <c:pt idx="468">
                  <c:v>1216.1299999999999</c:v>
                </c:pt>
                <c:pt idx="469">
                  <c:v>1236.9100000000001</c:v>
                </c:pt>
                <c:pt idx="470">
                  <c:v>1257.81</c:v>
                </c:pt>
                <c:pt idx="471">
                  <c:v>1251.78</c:v>
                </c:pt>
                <c:pt idx="472">
                  <c:v>1263.8499999999999</c:v>
                </c:pt>
                <c:pt idx="473">
                  <c:v>1239.7</c:v>
                </c:pt>
                <c:pt idx="474">
                  <c:v>1229.0999999999999</c:v>
                </c:pt>
                <c:pt idx="475">
                  <c:v>1275.92</c:v>
                </c:pt>
                <c:pt idx="476">
                  <c:v>1261.1199999999999</c:v>
                </c:pt>
                <c:pt idx="477">
                  <c:v>1253.23</c:v>
                </c:pt>
                <c:pt idx="478">
                  <c:v>1261.1499999999999</c:v>
                </c:pt>
                <c:pt idx="479">
                  <c:v>1237.9000000000001</c:v>
                </c:pt>
                <c:pt idx="480">
                  <c:v>1218.28</c:v>
                </c:pt>
                <c:pt idx="481">
                  <c:v>1253.3</c:v>
                </c:pt>
                <c:pt idx="482">
                  <c:v>1285.0899999999999</c:v>
                </c:pt>
                <c:pt idx="483">
                  <c:v>1284.5899999999999</c:v>
                </c:pt>
                <c:pt idx="484">
                  <c:v>1242</c:v>
                </c:pt>
                <c:pt idx="485">
                  <c:v>1229.05</c:v>
                </c:pt>
                <c:pt idx="486">
                  <c:v>1254.1899999999998</c:v>
                </c:pt>
                <c:pt idx="487">
                  <c:v>1238.25</c:v>
                </c:pt>
                <c:pt idx="488">
                  <c:v>1215.3899999999999</c:v>
                </c:pt>
                <c:pt idx="489">
                  <c:v>1209.8799999999999</c:v>
                </c:pt>
                <c:pt idx="490">
                  <c:v>1225.3799999999999</c:v>
                </c:pt>
                <c:pt idx="491">
                  <c:v>1200.8599999999999</c:v>
                </c:pt>
                <c:pt idx="492">
                  <c:v>1224.58</c:v>
                </c:pt>
                <c:pt idx="493">
                  <c:v>1203.6599999999999</c:v>
                </c:pt>
                <c:pt idx="494">
                  <c:v>1207.25</c:v>
                </c:pt>
                <c:pt idx="495">
                  <c:v>1195.54</c:v>
                </c:pt>
                <c:pt idx="496">
                  <c:v>1194.8899999999999</c:v>
                </c:pt>
                <c:pt idx="497">
                  <c:v>1155.46</c:v>
                </c:pt>
                <c:pt idx="498">
                  <c:v>1164.97</c:v>
                </c:pt>
                <c:pt idx="499">
                  <c:v>1144.03</c:v>
                </c:pt>
                <c:pt idx="500">
                  <c:v>1123.95</c:v>
                </c:pt>
                <c:pt idx="501">
                  <c:v>1099.23</c:v>
                </c:pt>
                <c:pt idx="502">
                  <c:v>1131.42</c:v>
                </c:pt>
                <c:pt idx="503">
                  <c:v>1160.4000000000001</c:v>
                </c:pt>
                <c:pt idx="504">
                  <c:v>1151.06</c:v>
                </c:pt>
                <c:pt idx="505">
                  <c:v>1175.3799999999999</c:v>
                </c:pt>
                <c:pt idx="506">
                  <c:v>1162.95</c:v>
                </c:pt>
                <c:pt idx="507">
                  <c:v>1136.43</c:v>
                </c:pt>
                <c:pt idx="508">
                  <c:v>1129.56</c:v>
                </c:pt>
                <c:pt idx="509">
                  <c:v>1166.76</c:v>
                </c:pt>
                <c:pt idx="510">
                  <c:v>1202.0899999999999</c:v>
                </c:pt>
                <c:pt idx="511">
                  <c:v>1204.0899999999999</c:v>
                </c:pt>
                <c:pt idx="512">
                  <c:v>1216.01</c:v>
                </c:pt>
                <c:pt idx="513">
                  <c:v>1209.1099999999999</c:v>
                </c:pt>
                <c:pt idx="514">
                  <c:v>1188.6799999999998</c:v>
                </c:pt>
                <c:pt idx="515">
                  <c:v>1172.8699999999999</c:v>
                </c:pt>
                <c:pt idx="516">
                  <c:v>1162.27</c:v>
                </c:pt>
                <c:pt idx="517">
                  <c:v>1154.23</c:v>
                </c:pt>
                <c:pt idx="518">
                  <c:v>1185.9000000000001</c:v>
                </c:pt>
                <c:pt idx="519">
                  <c:v>1198.6199999999999</c:v>
                </c:pt>
                <c:pt idx="520">
                  <c:v>1165.24</c:v>
                </c:pt>
                <c:pt idx="521">
                  <c:v>1173.97</c:v>
                </c:pt>
                <c:pt idx="522">
                  <c:v>1204.42</c:v>
                </c:pt>
                <c:pt idx="523">
                  <c:v>1218.8899999999999</c:v>
                </c:pt>
                <c:pt idx="524">
                  <c:v>1212.92</c:v>
                </c:pt>
                <c:pt idx="525">
                  <c:v>1210.08</c:v>
                </c:pt>
                <c:pt idx="526">
                  <c:v>1176.8</c:v>
                </c:pt>
                <c:pt idx="527">
                  <c:v>1159.27</c:v>
                </c:pt>
                <c:pt idx="528">
                  <c:v>1177.5999999999999</c:v>
                </c:pt>
                <c:pt idx="529">
                  <c:v>1162.3499999999999</c:v>
                </c:pt>
                <c:pt idx="530">
                  <c:v>1123.82</c:v>
                </c:pt>
                <c:pt idx="531">
                  <c:v>1123.53</c:v>
                </c:pt>
                <c:pt idx="532">
                  <c:v>1140.6499999999999</c:v>
                </c:pt>
                <c:pt idx="533">
                  <c:v>1193.8899999999999</c:v>
                </c:pt>
                <c:pt idx="534">
                  <c:v>1192.76</c:v>
                </c:pt>
                <c:pt idx="535">
                  <c:v>1204.49</c:v>
                </c:pt>
                <c:pt idx="536">
                  <c:v>1178.81</c:v>
                </c:pt>
                <c:pt idx="537">
                  <c:v>1172.6399999999999</c:v>
                </c:pt>
                <c:pt idx="538">
                  <c:v>1120.76</c:v>
                </c:pt>
                <c:pt idx="539">
                  <c:v>1172.53</c:v>
                </c:pt>
                <c:pt idx="540">
                  <c:v>1119.46</c:v>
                </c:pt>
                <c:pt idx="541">
                  <c:v>1199.3799999999999</c:v>
                </c:pt>
                <c:pt idx="542">
                  <c:v>1200.07</c:v>
                </c:pt>
                <c:pt idx="543">
                  <c:v>1260.3399999999999</c:v>
                </c:pt>
                <c:pt idx="544">
                  <c:v>1254.05</c:v>
                </c:pt>
                <c:pt idx="545">
                  <c:v>1286.94</c:v>
                </c:pt>
                <c:pt idx="546">
                  <c:v>1292.28</c:v>
                </c:pt>
                <c:pt idx="547">
                  <c:v>1300.6699999999998</c:v>
                </c:pt>
                <c:pt idx="548">
                  <c:v>1304.8899999999999</c:v>
                </c:pt>
                <c:pt idx="549">
                  <c:v>1331.94</c:v>
                </c:pt>
                <c:pt idx="550">
                  <c:v>1337.43</c:v>
                </c:pt>
                <c:pt idx="551">
                  <c:v>1345.02</c:v>
                </c:pt>
                <c:pt idx="552">
                  <c:v>1343.8</c:v>
                </c:pt>
                <c:pt idx="553">
                  <c:v>1325.84</c:v>
                </c:pt>
                <c:pt idx="554">
                  <c:v>1326.73</c:v>
                </c:pt>
                <c:pt idx="555">
                  <c:v>1305.44</c:v>
                </c:pt>
                <c:pt idx="556">
                  <c:v>1316.1399999999999</c:v>
                </c:pt>
                <c:pt idx="557">
                  <c:v>1308.8699999999999</c:v>
                </c:pt>
                <c:pt idx="558">
                  <c:v>1317.72</c:v>
                </c:pt>
                <c:pt idx="559">
                  <c:v>1313.6399999999999</c:v>
                </c:pt>
                <c:pt idx="560">
                  <c:v>1319.49</c:v>
                </c:pt>
                <c:pt idx="561">
                  <c:v>1343.8</c:v>
                </c:pt>
                <c:pt idx="562">
                  <c:v>1353.22</c:v>
                </c:pt>
                <c:pt idx="563">
                  <c:v>1339.22</c:v>
                </c:pt>
                <c:pt idx="564">
                  <c:v>1337.8799999999999</c:v>
                </c:pt>
                <c:pt idx="565">
                  <c:v>1339.6699999999998</c:v>
                </c:pt>
                <c:pt idx="566">
                  <c:v>1320.6399999999999</c:v>
                </c:pt>
                <c:pt idx="567">
                  <c:v>1307.4100000000001</c:v>
                </c:pt>
                <c:pt idx="568">
                  <c:v>1296.6699999999998</c:v>
                </c:pt>
                <c:pt idx="569">
                  <c:v>1280.0999999999999</c:v>
                </c:pt>
                <c:pt idx="570">
                  <c:v>1268.45</c:v>
                </c:pt>
                <c:pt idx="571">
                  <c:v>1283.5</c:v>
                </c:pt>
                <c:pt idx="572">
                  <c:v>1287.1399999999999</c:v>
                </c:pt>
                <c:pt idx="573">
                  <c:v>1295.52</c:v>
                </c:pt>
                <c:pt idx="574">
                  <c:v>1278.3599999999999</c:v>
                </c:pt>
                <c:pt idx="575">
                  <c:v>1271.5</c:v>
                </c:pt>
                <c:pt idx="576">
                  <c:v>1267.6399999999999</c:v>
                </c:pt>
                <c:pt idx="577">
                  <c:v>1265.42</c:v>
                </c:pt>
                <c:pt idx="578">
                  <c:v>1287.8699999999999</c:v>
                </c:pt>
                <c:pt idx="579">
                  <c:v>1271.83</c:v>
                </c:pt>
                <c:pt idx="580">
                  <c:v>1270.98</c:v>
                </c:pt>
                <c:pt idx="581">
                  <c:v>1289</c:v>
                </c:pt>
                <c:pt idx="582">
                  <c:v>1279.56</c:v>
                </c:pt>
                <c:pt idx="583">
                  <c:v>1284.94</c:v>
                </c:pt>
                <c:pt idx="584">
                  <c:v>1286.1699999999998</c:v>
                </c:pt>
                <c:pt idx="585">
                  <c:v>1300.1599999999999</c:v>
                </c:pt>
                <c:pt idx="586">
                  <c:v>1312.94</c:v>
                </c:pt>
                <c:pt idx="587">
                  <c:v>1314.55</c:v>
                </c:pt>
                <c:pt idx="588">
                  <c:v>1345.2</c:v>
                </c:pt>
                <c:pt idx="589">
                  <c:v>1331.1</c:v>
                </c:pt>
                <c:pt idx="590">
                  <c:v>1325.6899999999998</c:v>
                </c:pt>
                <c:pt idx="591">
                  <c:v>1320.47</c:v>
                </c:pt>
                <c:pt idx="592">
                  <c:v>1316.28</c:v>
                </c:pt>
                <c:pt idx="593">
                  <c:v>1317.37</c:v>
                </c:pt>
                <c:pt idx="594">
                  <c:v>1333.27</c:v>
                </c:pt>
                <c:pt idx="595">
                  <c:v>1343.6</c:v>
                </c:pt>
                <c:pt idx="596">
                  <c:v>1340.6799999999998</c:v>
                </c:pt>
                <c:pt idx="597">
                  <c:v>1328.98</c:v>
                </c:pt>
                <c:pt idx="598">
                  <c:v>1329.47</c:v>
                </c:pt>
                <c:pt idx="599">
                  <c:v>1337.77</c:v>
                </c:pt>
                <c:pt idx="600">
                  <c:v>1348.6499999999999</c:v>
                </c:pt>
                <c:pt idx="601">
                  <c:v>1342.08</c:v>
                </c:pt>
                <c:pt idx="602">
                  <c:v>1357.1599999999999</c:v>
                </c:pt>
                <c:pt idx="603">
                  <c:v>1346.29</c:v>
                </c:pt>
                <c:pt idx="604">
                  <c:v>1340.2</c:v>
                </c:pt>
                <c:pt idx="605">
                  <c:v>1335.1</c:v>
                </c:pt>
                <c:pt idx="606">
                  <c:v>1347.32</c:v>
                </c:pt>
                <c:pt idx="607">
                  <c:v>1356.62</c:v>
                </c:pt>
                <c:pt idx="608">
                  <c:v>1361.22</c:v>
                </c:pt>
                <c:pt idx="609">
                  <c:v>1363.61</c:v>
                </c:pt>
                <c:pt idx="610">
                  <c:v>1360.48</c:v>
                </c:pt>
                <c:pt idx="611">
                  <c:v>1355.6599999999999</c:v>
                </c:pt>
                <c:pt idx="612">
                  <c:v>1347.24</c:v>
                </c:pt>
                <c:pt idx="613">
                  <c:v>1335.25</c:v>
                </c:pt>
                <c:pt idx="614">
                  <c:v>1337.3799999999999</c:v>
                </c:pt>
                <c:pt idx="615">
                  <c:v>1330.36</c:v>
                </c:pt>
                <c:pt idx="616">
                  <c:v>1312.62</c:v>
                </c:pt>
                <c:pt idx="617">
                  <c:v>1305.1399999999999</c:v>
                </c:pt>
                <c:pt idx="618">
                  <c:v>1319.6799999999998</c:v>
                </c:pt>
                <c:pt idx="619">
                  <c:v>1314.52</c:v>
                </c:pt>
                <c:pt idx="620">
                  <c:v>1314.41</c:v>
                </c:pt>
                <c:pt idx="621">
                  <c:v>1314.1599999999999</c:v>
                </c:pt>
                <c:pt idx="622">
                  <c:v>1324.46</c:v>
                </c:pt>
                <c:pt idx="623">
                  <c:v>1328.1699999999998</c:v>
                </c:pt>
                <c:pt idx="624">
                  <c:v>1333.51</c:v>
                </c:pt>
                <c:pt idx="625">
                  <c:v>1335.54</c:v>
                </c:pt>
                <c:pt idx="626">
                  <c:v>1332.6299999999999</c:v>
                </c:pt>
                <c:pt idx="627">
                  <c:v>1332.87</c:v>
                </c:pt>
                <c:pt idx="628">
                  <c:v>1332.41</c:v>
                </c:pt>
                <c:pt idx="629">
                  <c:v>1325.83</c:v>
                </c:pt>
                <c:pt idx="630">
                  <c:v>1328.26</c:v>
                </c:pt>
                <c:pt idx="631">
                  <c:v>1319.44</c:v>
                </c:pt>
                <c:pt idx="632">
                  <c:v>1310.1899999999998</c:v>
                </c:pt>
                <c:pt idx="633">
                  <c:v>1313.8</c:v>
                </c:pt>
                <c:pt idx="634">
                  <c:v>1309.6599999999999</c:v>
                </c:pt>
                <c:pt idx="635">
                  <c:v>1297.54</c:v>
                </c:pt>
                <c:pt idx="636">
                  <c:v>1293.77</c:v>
                </c:pt>
                <c:pt idx="637">
                  <c:v>1298.3799999999999</c:v>
                </c:pt>
                <c:pt idx="638">
                  <c:v>1279.21</c:v>
                </c:pt>
                <c:pt idx="639">
                  <c:v>1273.72</c:v>
                </c:pt>
                <c:pt idx="640">
                  <c:v>1256.8799999999999</c:v>
                </c:pt>
                <c:pt idx="641">
                  <c:v>1281.8699999999999</c:v>
                </c:pt>
                <c:pt idx="642">
                  <c:v>1296.3899999999999</c:v>
                </c:pt>
                <c:pt idx="643">
                  <c:v>1304.28</c:v>
                </c:pt>
                <c:pt idx="644">
                  <c:v>1295.1099999999999</c:v>
                </c:pt>
                <c:pt idx="645">
                  <c:v>1320.02</c:v>
                </c:pt>
                <c:pt idx="646">
                  <c:v>1321.82</c:v>
                </c:pt>
                <c:pt idx="647">
                  <c:v>1310.1299999999999</c:v>
                </c:pt>
                <c:pt idx="648">
                  <c:v>1321.1499999999999</c:v>
                </c:pt>
                <c:pt idx="649">
                  <c:v>1330.97</c:v>
                </c:pt>
                <c:pt idx="650">
                  <c:v>1308.44</c:v>
                </c:pt>
                <c:pt idx="651">
                  <c:v>1306.33</c:v>
                </c:pt>
                <c:pt idx="652">
                  <c:v>1327.22</c:v>
                </c:pt>
                <c:pt idx="653">
                  <c:v>1319.8799999999999</c:v>
                </c:pt>
                <c:pt idx="654">
                  <c:v>1306.0999999999999</c:v>
                </c:pt>
                <c:pt idx="655">
                  <c:v>1307.4000000000001</c:v>
                </c:pt>
                <c:pt idx="656">
                  <c:v>1315.44</c:v>
                </c:pt>
                <c:pt idx="657">
                  <c:v>1343.01</c:v>
                </c:pt>
                <c:pt idx="658">
                  <c:v>1340.43</c:v>
                </c:pt>
                <c:pt idx="659">
                  <c:v>1336.32</c:v>
                </c:pt>
                <c:pt idx="660">
                  <c:v>1328.01</c:v>
                </c:pt>
                <c:pt idx="661">
                  <c:v>1332.32</c:v>
                </c:pt>
                <c:pt idx="662">
                  <c:v>1329.1499999999999</c:v>
                </c:pt>
                <c:pt idx="663">
                  <c:v>1321.87</c:v>
                </c:pt>
                <c:pt idx="664">
                  <c:v>1320.8799999999999</c:v>
                </c:pt>
                <c:pt idx="665">
                  <c:v>1324.57</c:v>
                </c:pt>
                <c:pt idx="666">
                  <c:v>1319.05</c:v>
                </c:pt>
                <c:pt idx="667">
                  <c:v>1310.87</c:v>
                </c:pt>
                <c:pt idx="668">
                  <c:v>1307.0999999999999</c:v>
                </c:pt>
                <c:pt idx="669">
                  <c:v>1304.03</c:v>
                </c:pt>
                <c:pt idx="670">
                  <c:v>1307.5899999999999</c:v>
                </c:pt>
                <c:pt idx="671">
                  <c:v>1286.1199999999999</c:v>
                </c:pt>
                <c:pt idx="672">
                  <c:v>1276.3399999999999</c:v>
                </c:pt>
                <c:pt idx="673">
                  <c:v>1299.54</c:v>
                </c:pt>
                <c:pt idx="674">
                  <c:v>1296.6299999999999</c:v>
                </c:pt>
                <c:pt idx="675">
                  <c:v>1291.1799999999998</c:v>
                </c:pt>
                <c:pt idx="676">
                  <c:v>1290.8399999999999</c:v>
                </c:pt>
                <c:pt idx="677">
                  <c:v>1283.3499999999999</c:v>
                </c:pt>
                <c:pt idx="678">
                  <c:v>1280.26</c:v>
                </c:pt>
                <c:pt idx="679">
                  <c:v>1281.92</c:v>
                </c:pt>
                <c:pt idx="680">
                  <c:v>1295.02</c:v>
                </c:pt>
                <c:pt idx="681">
                  <c:v>1293.24</c:v>
                </c:pt>
                <c:pt idx="682">
                  <c:v>1283.76</c:v>
                </c:pt>
                <c:pt idx="683">
                  <c:v>1285.96</c:v>
                </c:pt>
                <c:pt idx="684">
                  <c:v>1274.48</c:v>
                </c:pt>
                <c:pt idx="685">
                  <c:v>1269.75</c:v>
                </c:pt>
                <c:pt idx="686">
                  <c:v>1271.5</c:v>
                </c:pt>
                <c:pt idx="687">
                  <c:v>1273.8499999999999</c:v>
                </c:pt>
                <c:pt idx="688">
                  <c:v>1276.56</c:v>
                </c:pt>
                <c:pt idx="689">
                  <c:v>1270.2</c:v>
                </c:pt>
                <c:pt idx="690">
                  <c:v>1271.8699999999999</c:v>
                </c:pt>
                <c:pt idx="691">
                  <c:v>1257.6399999999999</c:v>
                </c:pt>
                <c:pt idx="692">
                  <c:v>1257.8799999999999</c:v>
                </c:pt>
                <c:pt idx="693">
                  <c:v>1259.78</c:v>
                </c:pt>
                <c:pt idx="694">
                  <c:v>1258.51</c:v>
                </c:pt>
                <c:pt idx="695">
                  <c:v>1257.54</c:v>
                </c:pt>
                <c:pt idx="696">
                  <c:v>1256.77</c:v>
                </c:pt>
                <c:pt idx="697">
                  <c:v>1258.8399999999999</c:v>
                </c:pt>
                <c:pt idx="698">
                  <c:v>1254.5999999999999</c:v>
                </c:pt>
                <c:pt idx="699">
                  <c:v>1247.08</c:v>
                </c:pt>
                <c:pt idx="700">
                  <c:v>1243.9100000000001</c:v>
                </c:pt>
                <c:pt idx="701">
                  <c:v>1242.8699999999999</c:v>
                </c:pt>
                <c:pt idx="702">
                  <c:v>1235.23</c:v>
                </c:pt>
                <c:pt idx="703">
                  <c:v>1241.5899999999999</c:v>
                </c:pt>
                <c:pt idx="704">
                  <c:v>1240.46</c:v>
                </c:pt>
                <c:pt idx="705">
                  <c:v>1240.4000000000001</c:v>
                </c:pt>
                <c:pt idx="706">
                  <c:v>1233</c:v>
                </c:pt>
                <c:pt idx="707">
                  <c:v>1228.28</c:v>
                </c:pt>
                <c:pt idx="708">
                  <c:v>1223.75</c:v>
                </c:pt>
                <c:pt idx="709">
                  <c:v>1223.1199999999999</c:v>
                </c:pt>
                <c:pt idx="710">
                  <c:v>1224.71</c:v>
                </c:pt>
                <c:pt idx="711">
                  <c:v>1221.53</c:v>
                </c:pt>
                <c:pt idx="712">
                  <c:v>1206.07</c:v>
                </c:pt>
                <c:pt idx="713">
                  <c:v>1180.55</c:v>
                </c:pt>
                <c:pt idx="714">
                  <c:v>1187.76</c:v>
                </c:pt>
                <c:pt idx="715">
                  <c:v>1189.4000000000001</c:v>
                </c:pt>
                <c:pt idx="716">
                  <c:v>1198.3499999999999</c:v>
                </c:pt>
                <c:pt idx="717">
                  <c:v>1180.73</c:v>
                </c:pt>
                <c:pt idx="718">
                  <c:v>1197.8399999999999</c:v>
                </c:pt>
                <c:pt idx="719">
                  <c:v>1199.73</c:v>
                </c:pt>
                <c:pt idx="720">
                  <c:v>1196.6899999999998</c:v>
                </c:pt>
                <c:pt idx="721">
                  <c:v>1178.5899999999999</c:v>
                </c:pt>
                <c:pt idx="722">
                  <c:v>1178.3399999999999</c:v>
                </c:pt>
                <c:pt idx="723">
                  <c:v>1197.75</c:v>
                </c:pt>
                <c:pt idx="724">
                  <c:v>1199.21</c:v>
                </c:pt>
                <c:pt idx="725">
                  <c:v>1213.54</c:v>
                </c:pt>
                <c:pt idx="726">
                  <c:v>1218.71</c:v>
                </c:pt>
                <c:pt idx="727">
                  <c:v>1213.4000000000001</c:v>
                </c:pt>
                <c:pt idx="728">
                  <c:v>1223.25</c:v>
                </c:pt>
                <c:pt idx="729">
                  <c:v>1225.8499999999999</c:v>
                </c:pt>
                <c:pt idx="730">
                  <c:v>1221.06</c:v>
                </c:pt>
                <c:pt idx="731">
                  <c:v>1197.96</c:v>
                </c:pt>
                <c:pt idx="732">
                  <c:v>1193.57</c:v>
                </c:pt>
                <c:pt idx="733">
                  <c:v>1184.3799999999999</c:v>
                </c:pt>
                <c:pt idx="734">
                  <c:v>1183.26</c:v>
                </c:pt>
                <c:pt idx="735">
                  <c:v>1183.78</c:v>
                </c:pt>
                <c:pt idx="736">
                  <c:v>1182.45</c:v>
                </c:pt>
                <c:pt idx="737">
                  <c:v>1185.6399999999999</c:v>
                </c:pt>
                <c:pt idx="738">
                  <c:v>1185.6199999999999</c:v>
                </c:pt>
                <c:pt idx="739">
                  <c:v>1183.08</c:v>
                </c:pt>
                <c:pt idx="740">
                  <c:v>1180.26</c:v>
                </c:pt>
                <c:pt idx="741">
                  <c:v>1178.1699999999998</c:v>
                </c:pt>
                <c:pt idx="742">
                  <c:v>1165.9000000000001</c:v>
                </c:pt>
                <c:pt idx="743">
                  <c:v>1184.71</c:v>
                </c:pt>
                <c:pt idx="744">
                  <c:v>1176.1899999999998</c:v>
                </c:pt>
                <c:pt idx="745">
                  <c:v>1173.81</c:v>
                </c:pt>
                <c:pt idx="746">
                  <c:v>1178.0999999999999</c:v>
                </c:pt>
                <c:pt idx="747">
                  <c:v>1169.77</c:v>
                </c:pt>
                <c:pt idx="748">
                  <c:v>1165.32</c:v>
                </c:pt>
                <c:pt idx="749">
                  <c:v>1165.1499999999999</c:v>
                </c:pt>
                <c:pt idx="750">
                  <c:v>1158.06</c:v>
                </c:pt>
                <c:pt idx="751">
                  <c:v>1159.97</c:v>
                </c:pt>
                <c:pt idx="752">
                  <c:v>1160.75</c:v>
                </c:pt>
                <c:pt idx="753">
                  <c:v>1137.03</c:v>
                </c:pt>
                <c:pt idx="754">
                  <c:v>1146.24</c:v>
                </c:pt>
                <c:pt idx="755">
                  <c:v>1141.2</c:v>
                </c:pt>
                <c:pt idx="756">
                  <c:v>1144.73</c:v>
                </c:pt>
                <c:pt idx="757">
                  <c:v>1147.7</c:v>
                </c:pt>
                <c:pt idx="758">
                  <c:v>1142.1599999999999</c:v>
                </c:pt>
                <c:pt idx="759">
                  <c:v>1148.6699999999998</c:v>
                </c:pt>
                <c:pt idx="760">
                  <c:v>1124.83</c:v>
                </c:pt>
                <c:pt idx="761">
                  <c:v>1134.28</c:v>
                </c:pt>
                <c:pt idx="762">
                  <c:v>1139.78</c:v>
                </c:pt>
                <c:pt idx="763">
                  <c:v>1142.71</c:v>
                </c:pt>
                <c:pt idx="764">
                  <c:v>1125.5899999999999</c:v>
                </c:pt>
                <c:pt idx="765">
                  <c:v>1124.6599999999999</c:v>
                </c:pt>
                <c:pt idx="766">
                  <c:v>1125.07</c:v>
                </c:pt>
                <c:pt idx="767">
                  <c:v>1121.0999999999999</c:v>
                </c:pt>
                <c:pt idx="768">
                  <c:v>1121.9000000000001</c:v>
                </c:pt>
                <c:pt idx="769">
                  <c:v>1109.55</c:v>
                </c:pt>
                <c:pt idx="770">
                  <c:v>1104.1799999999998</c:v>
                </c:pt>
                <c:pt idx="771">
                  <c:v>1098.8699999999999</c:v>
                </c:pt>
                <c:pt idx="772">
                  <c:v>1091.8399999999999</c:v>
                </c:pt>
                <c:pt idx="773">
                  <c:v>1104.51</c:v>
                </c:pt>
                <c:pt idx="774">
                  <c:v>1090.0999999999999</c:v>
                </c:pt>
                <c:pt idx="775">
                  <c:v>1080.29</c:v>
                </c:pt>
                <c:pt idx="776">
                  <c:v>1049.33</c:v>
                </c:pt>
                <c:pt idx="777">
                  <c:v>1048.92</c:v>
                </c:pt>
                <c:pt idx="778">
                  <c:v>1064.5899999999999</c:v>
                </c:pt>
                <c:pt idx="779">
                  <c:v>1047.22</c:v>
                </c:pt>
                <c:pt idx="780">
                  <c:v>1055.33</c:v>
                </c:pt>
                <c:pt idx="781">
                  <c:v>1051.8699999999999</c:v>
                </c:pt>
                <c:pt idx="782">
                  <c:v>1067.3599999999999</c:v>
                </c:pt>
                <c:pt idx="783">
                  <c:v>1071.6899999999998</c:v>
                </c:pt>
                <c:pt idx="784">
                  <c:v>1075.6299999999999</c:v>
                </c:pt>
                <c:pt idx="785">
                  <c:v>1094.1599999999999</c:v>
                </c:pt>
                <c:pt idx="786">
                  <c:v>1092.54</c:v>
                </c:pt>
                <c:pt idx="787">
                  <c:v>1079.3799999999999</c:v>
                </c:pt>
                <c:pt idx="788">
                  <c:v>1079.25</c:v>
                </c:pt>
                <c:pt idx="789">
                  <c:v>1083.6099999999999</c:v>
                </c:pt>
                <c:pt idx="790">
                  <c:v>1089.47</c:v>
                </c:pt>
                <c:pt idx="791">
                  <c:v>1121.06</c:v>
                </c:pt>
                <c:pt idx="792">
                  <c:v>1127.79</c:v>
                </c:pt>
                <c:pt idx="793">
                  <c:v>1121.6399999999999</c:v>
                </c:pt>
                <c:pt idx="794">
                  <c:v>1125.81</c:v>
                </c:pt>
                <c:pt idx="795">
                  <c:v>1127.24</c:v>
                </c:pt>
                <c:pt idx="796">
                  <c:v>1120.46</c:v>
                </c:pt>
                <c:pt idx="797">
                  <c:v>1125.8599999999999</c:v>
                </c:pt>
                <c:pt idx="798">
                  <c:v>1101.5999999999999</c:v>
                </c:pt>
                <c:pt idx="799">
                  <c:v>1101.53</c:v>
                </c:pt>
                <c:pt idx="800">
                  <c:v>1106.1299999999999</c:v>
                </c:pt>
                <c:pt idx="801">
                  <c:v>1113.8399999999999</c:v>
                </c:pt>
                <c:pt idx="802">
                  <c:v>1115.01</c:v>
                </c:pt>
                <c:pt idx="803">
                  <c:v>1102.6599999999999</c:v>
                </c:pt>
                <c:pt idx="804">
                  <c:v>1093.6699999999998</c:v>
                </c:pt>
                <c:pt idx="805">
                  <c:v>1069.5899999999999</c:v>
                </c:pt>
                <c:pt idx="806">
                  <c:v>1083.48</c:v>
                </c:pt>
                <c:pt idx="807">
                  <c:v>1071.25</c:v>
                </c:pt>
                <c:pt idx="808">
                  <c:v>1064.8799999999999</c:v>
                </c:pt>
                <c:pt idx="809">
                  <c:v>1096.48</c:v>
                </c:pt>
                <c:pt idx="810">
                  <c:v>1095.1699999999998</c:v>
                </c:pt>
                <c:pt idx="811">
                  <c:v>1095.3399999999999</c:v>
                </c:pt>
                <c:pt idx="812">
                  <c:v>1078.75</c:v>
                </c:pt>
                <c:pt idx="813">
                  <c:v>1077.96</c:v>
                </c:pt>
                <c:pt idx="814">
                  <c:v>1070.25</c:v>
                </c:pt>
                <c:pt idx="815">
                  <c:v>1060.27</c:v>
                </c:pt>
                <c:pt idx="816">
                  <c:v>1028.06</c:v>
                </c:pt>
                <c:pt idx="817">
                  <c:v>1022.58</c:v>
                </c:pt>
                <c:pt idx="818">
                  <c:v>1027.3699999999999</c:v>
                </c:pt>
                <c:pt idx="819">
                  <c:v>1030.71</c:v>
                </c:pt>
                <c:pt idx="820">
                  <c:v>1041.24</c:v>
                </c:pt>
                <c:pt idx="821">
                  <c:v>1074.57</c:v>
                </c:pt>
                <c:pt idx="822">
                  <c:v>1076.76</c:v>
                </c:pt>
                <c:pt idx="823">
                  <c:v>1073.6899999999998</c:v>
                </c:pt>
                <c:pt idx="824">
                  <c:v>1092.04</c:v>
                </c:pt>
                <c:pt idx="825">
                  <c:v>1095.31</c:v>
                </c:pt>
                <c:pt idx="826">
                  <c:v>1113.2</c:v>
                </c:pt>
                <c:pt idx="827">
                  <c:v>1117.51</c:v>
                </c:pt>
                <c:pt idx="828">
                  <c:v>1116.04</c:v>
                </c:pt>
                <c:pt idx="829">
                  <c:v>1114.6099999999999</c:v>
                </c:pt>
                <c:pt idx="830">
                  <c:v>1115.23</c:v>
                </c:pt>
                <c:pt idx="831">
                  <c:v>1089.6299999999999</c:v>
                </c:pt>
                <c:pt idx="832">
                  <c:v>1091.5999999999999</c:v>
                </c:pt>
                <c:pt idx="833">
                  <c:v>1086.8399999999999</c:v>
                </c:pt>
                <c:pt idx="834">
                  <c:v>1055.6899999999998</c:v>
                </c:pt>
                <c:pt idx="835">
                  <c:v>1062</c:v>
                </c:pt>
                <c:pt idx="836">
                  <c:v>1050.47</c:v>
                </c:pt>
                <c:pt idx="837">
                  <c:v>1064.8799999999999</c:v>
                </c:pt>
                <c:pt idx="838">
                  <c:v>1102.83</c:v>
                </c:pt>
                <c:pt idx="839">
                  <c:v>1098.3799999999999</c:v>
                </c:pt>
                <c:pt idx="840">
                  <c:v>1070.71</c:v>
                </c:pt>
                <c:pt idx="841">
                  <c:v>1089.4100000000001</c:v>
                </c:pt>
                <c:pt idx="842">
                  <c:v>1103.06</c:v>
                </c:pt>
                <c:pt idx="843">
                  <c:v>1067.95</c:v>
                </c:pt>
                <c:pt idx="844">
                  <c:v>1074.03</c:v>
                </c:pt>
                <c:pt idx="845">
                  <c:v>1073.6499999999999</c:v>
                </c:pt>
                <c:pt idx="846">
                  <c:v>1087.6899999999998</c:v>
                </c:pt>
                <c:pt idx="847">
                  <c:v>1071.5899999999999</c:v>
                </c:pt>
                <c:pt idx="848">
                  <c:v>1115.05</c:v>
                </c:pt>
                <c:pt idx="849">
                  <c:v>1120.8</c:v>
                </c:pt>
                <c:pt idx="850">
                  <c:v>1136.94</c:v>
                </c:pt>
                <c:pt idx="851">
                  <c:v>1135.6799999999998</c:v>
                </c:pt>
                <c:pt idx="852">
                  <c:v>1157.44</c:v>
                </c:pt>
                <c:pt idx="853">
                  <c:v>1171.6699999999998</c:v>
                </c:pt>
                <c:pt idx="854">
                  <c:v>1155.79</c:v>
                </c:pt>
                <c:pt idx="855">
                  <c:v>1159.73</c:v>
                </c:pt>
                <c:pt idx="856">
                  <c:v>1110.8799999999999</c:v>
                </c:pt>
                <c:pt idx="857">
                  <c:v>1128.1499999999999</c:v>
                </c:pt>
                <c:pt idx="858">
                  <c:v>1165.8699999999999</c:v>
                </c:pt>
                <c:pt idx="859">
                  <c:v>1173.5999999999999</c:v>
                </c:pt>
                <c:pt idx="860">
                  <c:v>1202.26</c:v>
                </c:pt>
                <c:pt idx="861">
                  <c:v>1186.6899999999998</c:v>
                </c:pt>
                <c:pt idx="862">
                  <c:v>1206.78</c:v>
                </c:pt>
                <c:pt idx="863">
                  <c:v>1191.3599999999999</c:v>
                </c:pt>
                <c:pt idx="864">
                  <c:v>1183.71</c:v>
                </c:pt>
                <c:pt idx="865">
                  <c:v>1212.05</c:v>
                </c:pt>
                <c:pt idx="866">
                  <c:v>1217.28</c:v>
                </c:pt>
                <c:pt idx="867">
                  <c:v>1208.6699999999998</c:v>
                </c:pt>
                <c:pt idx="868">
                  <c:v>1205.94</c:v>
                </c:pt>
                <c:pt idx="869">
                  <c:v>1207.1699999999998</c:v>
                </c:pt>
                <c:pt idx="870">
                  <c:v>1197.52</c:v>
                </c:pt>
                <c:pt idx="871">
                  <c:v>1192.1299999999999</c:v>
                </c:pt>
                <c:pt idx="872">
                  <c:v>1211.6699999999998</c:v>
                </c:pt>
                <c:pt idx="873">
                  <c:v>1210.6499999999999</c:v>
                </c:pt>
                <c:pt idx="874">
                  <c:v>1197.3</c:v>
                </c:pt>
                <c:pt idx="875">
                  <c:v>1196.48</c:v>
                </c:pt>
                <c:pt idx="876">
                  <c:v>1194.3699999999999</c:v>
                </c:pt>
                <c:pt idx="877">
                  <c:v>1186.44</c:v>
                </c:pt>
                <c:pt idx="878">
                  <c:v>1182.45</c:v>
                </c:pt>
                <c:pt idx="879">
                  <c:v>1189.44</c:v>
                </c:pt>
                <c:pt idx="880">
                  <c:v>1187.44</c:v>
                </c:pt>
                <c:pt idx="881">
                  <c:v>1178.0999999999999</c:v>
                </c:pt>
                <c:pt idx="882">
                  <c:v>1169.43</c:v>
                </c:pt>
                <c:pt idx="883">
                  <c:v>1173.27</c:v>
                </c:pt>
                <c:pt idx="884">
                  <c:v>1173.22</c:v>
                </c:pt>
                <c:pt idx="885">
                  <c:v>1166.5899999999999</c:v>
                </c:pt>
                <c:pt idx="886">
                  <c:v>1165.73</c:v>
                </c:pt>
                <c:pt idx="887">
                  <c:v>1167.72</c:v>
                </c:pt>
                <c:pt idx="888">
                  <c:v>1174.1699999999998</c:v>
                </c:pt>
                <c:pt idx="889">
                  <c:v>1165.81</c:v>
                </c:pt>
                <c:pt idx="890">
                  <c:v>1159.9000000000001</c:v>
                </c:pt>
                <c:pt idx="891">
                  <c:v>1165.83</c:v>
                </c:pt>
                <c:pt idx="892">
                  <c:v>1166.21</c:v>
                </c:pt>
                <c:pt idx="893">
                  <c:v>1159.46</c:v>
                </c:pt>
                <c:pt idx="894">
                  <c:v>1150.51</c:v>
                </c:pt>
                <c:pt idx="895">
                  <c:v>1149.99</c:v>
                </c:pt>
                <c:pt idx="896">
                  <c:v>1150.24</c:v>
                </c:pt>
                <c:pt idx="897">
                  <c:v>1145.6099999999999</c:v>
                </c:pt>
                <c:pt idx="898">
                  <c:v>1140.45</c:v>
                </c:pt>
                <c:pt idx="899">
                  <c:v>1138.5</c:v>
                </c:pt>
                <c:pt idx="900">
                  <c:v>1138.7</c:v>
                </c:pt>
                <c:pt idx="901">
                  <c:v>1122.97</c:v>
                </c:pt>
                <c:pt idx="902">
                  <c:v>1118.79</c:v>
                </c:pt>
                <c:pt idx="903">
                  <c:v>1118.31</c:v>
                </c:pt>
                <c:pt idx="904">
                  <c:v>1115.71</c:v>
                </c:pt>
                <c:pt idx="905">
                  <c:v>1104.49</c:v>
                </c:pt>
                <c:pt idx="906">
                  <c:v>1102.94</c:v>
                </c:pt>
                <c:pt idx="907">
                  <c:v>1105.24</c:v>
                </c:pt>
                <c:pt idx="908">
                  <c:v>1094.5999999999999</c:v>
                </c:pt>
                <c:pt idx="909">
                  <c:v>1108.01</c:v>
                </c:pt>
                <c:pt idx="910">
                  <c:v>1109.1699999999998</c:v>
                </c:pt>
                <c:pt idx="911">
                  <c:v>1106.75</c:v>
                </c:pt>
                <c:pt idx="912">
                  <c:v>1099.51</c:v>
                </c:pt>
                <c:pt idx="913">
                  <c:v>1094.8699999999999</c:v>
                </c:pt>
                <c:pt idx="914">
                  <c:v>1075.51</c:v>
                </c:pt>
                <c:pt idx="915">
                  <c:v>1078.47</c:v>
                </c:pt>
                <c:pt idx="916">
                  <c:v>1068.1299999999999</c:v>
                </c:pt>
                <c:pt idx="917">
                  <c:v>1070.52</c:v>
                </c:pt>
                <c:pt idx="918">
                  <c:v>1056.74</c:v>
                </c:pt>
                <c:pt idx="919">
                  <c:v>1066.1899999999998</c:v>
                </c:pt>
                <c:pt idx="920">
                  <c:v>1063.1099999999999</c:v>
                </c:pt>
                <c:pt idx="921">
                  <c:v>1097.28</c:v>
                </c:pt>
                <c:pt idx="922">
                  <c:v>1103.32</c:v>
                </c:pt>
                <c:pt idx="923">
                  <c:v>1089.1899999999998</c:v>
                </c:pt>
                <c:pt idx="924">
                  <c:v>1073.8699999999999</c:v>
                </c:pt>
                <c:pt idx="925">
                  <c:v>1084.53</c:v>
                </c:pt>
                <c:pt idx="926">
                  <c:v>1097.5</c:v>
                </c:pt>
                <c:pt idx="927">
                  <c:v>1092.1699999999998</c:v>
                </c:pt>
                <c:pt idx="928">
                  <c:v>1096.78</c:v>
                </c:pt>
                <c:pt idx="929">
                  <c:v>1091.76</c:v>
                </c:pt>
                <c:pt idx="930">
                  <c:v>1116.48</c:v>
                </c:pt>
                <c:pt idx="931">
                  <c:v>1138.04</c:v>
                </c:pt>
                <c:pt idx="932">
                  <c:v>1150.23</c:v>
                </c:pt>
                <c:pt idx="933">
                  <c:v>1136.03</c:v>
                </c:pt>
                <c:pt idx="934">
                  <c:v>1148.46</c:v>
                </c:pt>
                <c:pt idx="935">
                  <c:v>1145.6799999999998</c:v>
                </c:pt>
                <c:pt idx="936">
                  <c:v>1136.22</c:v>
                </c:pt>
                <c:pt idx="937">
                  <c:v>1146.98</c:v>
                </c:pt>
                <c:pt idx="938">
                  <c:v>1144.98</c:v>
                </c:pt>
                <c:pt idx="939">
                  <c:v>1141.6899999999998</c:v>
                </c:pt>
                <c:pt idx="940">
                  <c:v>1137.1399999999999</c:v>
                </c:pt>
                <c:pt idx="941">
                  <c:v>1136.52</c:v>
                </c:pt>
                <c:pt idx="942">
                  <c:v>1132.99</c:v>
                </c:pt>
                <c:pt idx="943">
                  <c:v>1115.0999999999999</c:v>
                </c:pt>
                <c:pt idx="944">
                  <c:v>1126.42</c:v>
                </c:pt>
                <c:pt idx="945">
                  <c:v>1126.2</c:v>
                </c:pt>
                <c:pt idx="946">
                  <c:v>1127.78</c:v>
                </c:pt>
                <c:pt idx="947">
                  <c:v>1126.48</c:v>
                </c:pt>
                <c:pt idx="948">
                  <c:v>1120.5899999999999</c:v>
                </c:pt>
                <c:pt idx="949">
                  <c:v>1118.02</c:v>
                </c:pt>
                <c:pt idx="950">
                  <c:v>1114.05</c:v>
                </c:pt>
                <c:pt idx="951">
                  <c:v>1102.47</c:v>
                </c:pt>
                <c:pt idx="952">
                  <c:v>1096.08</c:v>
                </c:pt>
                <c:pt idx="953">
                  <c:v>1109.1799999999998</c:v>
                </c:pt>
                <c:pt idx="954">
                  <c:v>1107.93</c:v>
                </c:pt>
                <c:pt idx="955">
                  <c:v>1114.1099999999999</c:v>
                </c:pt>
                <c:pt idx="956">
                  <c:v>1106.4100000000001</c:v>
                </c:pt>
                <c:pt idx="957">
                  <c:v>1102.3499999999999</c:v>
                </c:pt>
                <c:pt idx="958">
                  <c:v>1095.95</c:v>
                </c:pt>
                <c:pt idx="959">
                  <c:v>1091.94</c:v>
                </c:pt>
                <c:pt idx="960">
                  <c:v>1103.25</c:v>
                </c:pt>
                <c:pt idx="961">
                  <c:v>1105.98</c:v>
                </c:pt>
                <c:pt idx="962">
                  <c:v>1099.92</c:v>
                </c:pt>
                <c:pt idx="963">
                  <c:v>1109.24</c:v>
                </c:pt>
                <c:pt idx="964">
                  <c:v>1108.8599999999999</c:v>
                </c:pt>
                <c:pt idx="965">
                  <c:v>1095.6299999999999</c:v>
                </c:pt>
                <c:pt idx="966">
                  <c:v>1091.49</c:v>
                </c:pt>
                <c:pt idx="967">
                  <c:v>1110.6299999999999</c:v>
                </c:pt>
                <c:pt idx="968">
                  <c:v>1105.6499999999999</c:v>
                </c:pt>
                <c:pt idx="969">
                  <c:v>1106.24</c:v>
                </c:pt>
                <c:pt idx="970">
                  <c:v>1091.3799999999999</c:v>
                </c:pt>
                <c:pt idx="971">
                  <c:v>1094.9000000000001</c:v>
                </c:pt>
                <c:pt idx="972">
                  <c:v>1109.8</c:v>
                </c:pt>
                <c:pt idx="973">
                  <c:v>1110.32</c:v>
                </c:pt>
                <c:pt idx="974">
                  <c:v>1109.3</c:v>
                </c:pt>
                <c:pt idx="975">
                  <c:v>1093.48</c:v>
                </c:pt>
                <c:pt idx="976">
                  <c:v>1087.24</c:v>
                </c:pt>
                <c:pt idx="977">
                  <c:v>1098.51</c:v>
                </c:pt>
                <c:pt idx="978">
                  <c:v>1093.01</c:v>
                </c:pt>
                <c:pt idx="979">
                  <c:v>1093.08</c:v>
                </c:pt>
                <c:pt idx="980">
                  <c:v>1069.3</c:v>
                </c:pt>
                <c:pt idx="981">
                  <c:v>1066.6299999999999</c:v>
                </c:pt>
                <c:pt idx="982">
                  <c:v>1046.5</c:v>
                </c:pt>
                <c:pt idx="983">
                  <c:v>1045.4100000000001</c:v>
                </c:pt>
                <c:pt idx="984">
                  <c:v>1042.8799999999999</c:v>
                </c:pt>
                <c:pt idx="985">
                  <c:v>1036.1899999999998</c:v>
                </c:pt>
                <c:pt idx="986">
                  <c:v>1066.1099999999999</c:v>
                </c:pt>
                <c:pt idx="987">
                  <c:v>1042.6299999999999</c:v>
                </c:pt>
                <c:pt idx="988">
                  <c:v>1063.4100000000001</c:v>
                </c:pt>
                <c:pt idx="989">
                  <c:v>1066.95</c:v>
                </c:pt>
                <c:pt idx="990">
                  <c:v>1079.5999999999999</c:v>
                </c:pt>
                <c:pt idx="991">
                  <c:v>1092.9100000000001</c:v>
                </c:pt>
                <c:pt idx="992">
                  <c:v>1081.4000000000001</c:v>
                </c:pt>
                <c:pt idx="993">
                  <c:v>1091.06</c:v>
                </c:pt>
                <c:pt idx="994">
                  <c:v>1097.9100000000001</c:v>
                </c:pt>
                <c:pt idx="995">
                  <c:v>1087.6799999999998</c:v>
                </c:pt>
                <c:pt idx="996">
                  <c:v>1096.56</c:v>
                </c:pt>
                <c:pt idx="997">
                  <c:v>1092.02</c:v>
                </c:pt>
                <c:pt idx="998">
                  <c:v>1073.1899999999998</c:v>
                </c:pt>
                <c:pt idx="999">
                  <c:v>1076.1899999999998</c:v>
                </c:pt>
                <c:pt idx="1000">
                  <c:v>1071.49</c:v>
                </c:pt>
                <c:pt idx="1001">
                  <c:v>1065.48</c:v>
                </c:pt>
                <c:pt idx="1002">
                  <c:v>1057.58</c:v>
                </c:pt>
                <c:pt idx="1003">
                  <c:v>1054.72</c:v>
                </c:pt>
                <c:pt idx="1004">
                  <c:v>1040.46</c:v>
                </c:pt>
                <c:pt idx="1005">
                  <c:v>1025.21</c:v>
                </c:pt>
                <c:pt idx="1006">
                  <c:v>1029.8499999999999</c:v>
                </c:pt>
                <c:pt idx="1007">
                  <c:v>1057.08</c:v>
                </c:pt>
                <c:pt idx="1008">
                  <c:v>1060.6099999999999</c:v>
                </c:pt>
                <c:pt idx="1009">
                  <c:v>1062.98</c:v>
                </c:pt>
                <c:pt idx="1010">
                  <c:v>1044.3799999999999</c:v>
                </c:pt>
                <c:pt idx="1011">
                  <c:v>1050.78</c:v>
                </c:pt>
                <c:pt idx="1012">
                  <c:v>1060.8699999999999</c:v>
                </c:pt>
                <c:pt idx="1013">
                  <c:v>1071.6599999999999</c:v>
                </c:pt>
                <c:pt idx="1014">
                  <c:v>1064.6599999999999</c:v>
                </c:pt>
                <c:pt idx="1015">
                  <c:v>1068.3</c:v>
                </c:pt>
                <c:pt idx="1016">
                  <c:v>1065.49</c:v>
                </c:pt>
                <c:pt idx="1017">
                  <c:v>1068.76</c:v>
                </c:pt>
                <c:pt idx="1018">
                  <c:v>1052.6299999999999</c:v>
                </c:pt>
                <c:pt idx="1019">
                  <c:v>1049.3399999999999</c:v>
                </c:pt>
                <c:pt idx="1020">
                  <c:v>1042.73</c:v>
                </c:pt>
                <c:pt idx="1021">
                  <c:v>1044.1399999999999</c:v>
                </c:pt>
                <c:pt idx="1022">
                  <c:v>1033.3699999999999</c:v>
                </c:pt>
                <c:pt idx="1023">
                  <c:v>1025.3899999999999</c:v>
                </c:pt>
                <c:pt idx="1024">
                  <c:v>1016.4</c:v>
                </c:pt>
                <c:pt idx="1025">
                  <c:v>1003.24</c:v>
                </c:pt>
                <c:pt idx="1026">
                  <c:v>994.75</c:v>
                </c:pt>
                <c:pt idx="1027">
                  <c:v>998.04</c:v>
                </c:pt>
                <c:pt idx="1028">
                  <c:v>1020.62</c:v>
                </c:pt>
                <c:pt idx="1029">
                  <c:v>1028.93</c:v>
                </c:pt>
                <c:pt idx="1030">
                  <c:v>1030.98</c:v>
                </c:pt>
                <c:pt idx="1031">
                  <c:v>1028.1199999999999</c:v>
                </c:pt>
                <c:pt idx="1032">
                  <c:v>1028</c:v>
                </c:pt>
                <c:pt idx="1033">
                  <c:v>1025.57</c:v>
                </c:pt>
                <c:pt idx="1034">
                  <c:v>1026.1299999999999</c:v>
                </c:pt>
                <c:pt idx="1035">
                  <c:v>1007.37</c:v>
                </c:pt>
                <c:pt idx="1036">
                  <c:v>996.45999999999947</c:v>
                </c:pt>
                <c:pt idx="1037">
                  <c:v>989.67000000000053</c:v>
                </c:pt>
                <c:pt idx="1038">
                  <c:v>979.73</c:v>
                </c:pt>
                <c:pt idx="1039">
                  <c:v>1004.09</c:v>
                </c:pt>
                <c:pt idx="1040">
                  <c:v>1012.73</c:v>
                </c:pt>
                <c:pt idx="1041">
                  <c:v>1005.81</c:v>
                </c:pt>
                <c:pt idx="1042">
                  <c:v>994.34999999999798</c:v>
                </c:pt>
                <c:pt idx="1043">
                  <c:v>1007.1</c:v>
                </c:pt>
                <c:pt idx="1044">
                  <c:v>1010.48</c:v>
                </c:pt>
                <c:pt idx="1045">
                  <c:v>997.08</c:v>
                </c:pt>
                <c:pt idx="1046">
                  <c:v>1002.72</c:v>
                </c:pt>
                <c:pt idx="1047">
                  <c:v>1005.65</c:v>
                </c:pt>
                <c:pt idx="1048">
                  <c:v>1002.63</c:v>
                </c:pt>
                <c:pt idx="1049">
                  <c:v>987.48</c:v>
                </c:pt>
                <c:pt idx="1050">
                  <c:v>986.75</c:v>
                </c:pt>
                <c:pt idx="1051">
                  <c:v>975.15</c:v>
                </c:pt>
                <c:pt idx="1052">
                  <c:v>979.62</c:v>
                </c:pt>
                <c:pt idx="1053">
                  <c:v>982.18000000000052</c:v>
                </c:pt>
                <c:pt idx="1054">
                  <c:v>979.26</c:v>
                </c:pt>
                <c:pt idx="1055">
                  <c:v>976.29000000000053</c:v>
                </c:pt>
                <c:pt idx="1056">
                  <c:v>954.07</c:v>
                </c:pt>
                <c:pt idx="1057">
                  <c:v>954.58</c:v>
                </c:pt>
                <c:pt idx="1058">
                  <c:v>951.13</c:v>
                </c:pt>
                <c:pt idx="1059">
                  <c:v>940.38</c:v>
                </c:pt>
                <c:pt idx="1060">
                  <c:v>940.74</c:v>
                </c:pt>
                <c:pt idx="1061">
                  <c:v>932.68000000000052</c:v>
                </c:pt>
                <c:pt idx="1062">
                  <c:v>905.83999999999946</c:v>
                </c:pt>
                <c:pt idx="1063">
                  <c:v>901.05</c:v>
                </c:pt>
                <c:pt idx="1064">
                  <c:v>879.13</c:v>
                </c:pt>
                <c:pt idx="1065">
                  <c:v>882.68000000000052</c:v>
                </c:pt>
                <c:pt idx="1066">
                  <c:v>879.56</c:v>
                </c:pt>
                <c:pt idx="1067">
                  <c:v>881.03</c:v>
                </c:pt>
                <c:pt idx="1068">
                  <c:v>898.72</c:v>
                </c:pt>
                <c:pt idx="1069">
                  <c:v>896.42</c:v>
                </c:pt>
                <c:pt idx="1070">
                  <c:v>923.32999999999947</c:v>
                </c:pt>
                <c:pt idx="1071">
                  <c:v>919.31999999999948</c:v>
                </c:pt>
                <c:pt idx="1072">
                  <c:v>927.23</c:v>
                </c:pt>
                <c:pt idx="1073">
                  <c:v>918.9</c:v>
                </c:pt>
                <c:pt idx="1074">
                  <c:v>920.26</c:v>
                </c:pt>
                <c:pt idx="1075">
                  <c:v>900.93999999999949</c:v>
                </c:pt>
                <c:pt idx="1076">
                  <c:v>895.1</c:v>
                </c:pt>
                <c:pt idx="1077">
                  <c:v>893.04</c:v>
                </c:pt>
                <c:pt idx="1078">
                  <c:v>921.23</c:v>
                </c:pt>
                <c:pt idx="1079">
                  <c:v>918.37</c:v>
                </c:pt>
                <c:pt idx="1080">
                  <c:v>910.71</c:v>
                </c:pt>
                <c:pt idx="1081">
                  <c:v>911.97</c:v>
                </c:pt>
                <c:pt idx="1082">
                  <c:v>923.72</c:v>
                </c:pt>
                <c:pt idx="1083">
                  <c:v>946.21</c:v>
                </c:pt>
                <c:pt idx="1084">
                  <c:v>944.89</c:v>
                </c:pt>
                <c:pt idx="1085">
                  <c:v>939.15</c:v>
                </c:pt>
                <c:pt idx="1086">
                  <c:v>942.43</c:v>
                </c:pt>
                <c:pt idx="1087">
                  <c:v>939.14</c:v>
                </c:pt>
                <c:pt idx="1088">
                  <c:v>940.09</c:v>
                </c:pt>
                <c:pt idx="1089">
                  <c:v>942.45999999999947</c:v>
                </c:pt>
                <c:pt idx="1090">
                  <c:v>931.76</c:v>
                </c:pt>
                <c:pt idx="1091">
                  <c:v>944.74</c:v>
                </c:pt>
                <c:pt idx="1092">
                  <c:v>942.87</c:v>
                </c:pt>
                <c:pt idx="1093">
                  <c:v>919.14</c:v>
                </c:pt>
                <c:pt idx="1094">
                  <c:v>906.82999999999947</c:v>
                </c:pt>
                <c:pt idx="1095">
                  <c:v>893.06</c:v>
                </c:pt>
                <c:pt idx="1096">
                  <c:v>910.32999999999947</c:v>
                </c:pt>
                <c:pt idx="1097">
                  <c:v>887</c:v>
                </c:pt>
                <c:pt idx="1098">
                  <c:v>888.32999999999947</c:v>
                </c:pt>
                <c:pt idx="1099">
                  <c:v>903.47</c:v>
                </c:pt>
                <c:pt idx="1100">
                  <c:v>908.13</c:v>
                </c:pt>
                <c:pt idx="1101">
                  <c:v>909.71</c:v>
                </c:pt>
                <c:pt idx="1102">
                  <c:v>882.88</c:v>
                </c:pt>
                <c:pt idx="1103">
                  <c:v>893.07</c:v>
                </c:pt>
                <c:pt idx="1104">
                  <c:v>883.92</c:v>
                </c:pt>
                <c:pt idx="1105">
                  <c:v>908.34999999999798</c:v>
                </c:pt>
                <c:pt idx="1106">
                  <c:v>909.24</c:v>
                </c:pt>
                <c:pt idx="1107">
                  <c:v>929.23</c:v>
                </c:pt>
                <c:pt idx="1108">
                  <c:v>907.39</c:v>
                </c:pt>
                <c:pt idx="1109">
                  <c:v>919.53</c:v>
                </c:pt>
                <c:pt idx="1110">
                  <c:v>903.8</c:v>
                </c:pt>
                <c:pt idx="1111">
                  <c:v>907.24</c:v>
                </c:pt>
                <c:pt idx="1112">
                  <c:v>877.52</c:v>
                </c:pt>
                <c:pt idx="1113">
                  <c:v>872.81</c:v>
                </c:pt>
                <c:pt idx="1114">
                  <c:v>873.64</c:v>
                </c:pt>
                <c:pt idx="1115">
                  <c:v>855.16</c:v>
                </c:pt>
                <c:pt idx="1116">
                  <c:v>857.51</c:v>
                </c:pt>
                <c:pt idx="1117">
                  <c:v>866.23</c:v>
                </c:pt>
                <c:pt idx="1118">
                  <c:v>851.92</c:v>
                </c:pt>
                <c:pt idx="1119">
                  <c:v>843.55</c:v>
                </c:pt>
                <c:pt idx="1120">
                  <c:v>850.08</c:v>
                </c:pt>
                <c:pt idx="1121">
                  <c:v>832.39</c:v>
                </c:pt>
                <c:pt idx="1122">
                  <c:v>869.6</c:v>
                </c:pt>
                <c:pt idx="1123">
                  <c:v>865.3</c:v>
                </c:pt>
                <c:pt idx="1124">
                  <c:v>852.06</c:v>
                </c:pt>
                <c:pt idx="1125">
                  <c:v>841.5</c:v>
                </c:pt>
                <c:pt idx="1126">
                  <c:v>858.73</c:v>
                </c:pt>
                <c:pt idx="1127">
                  <c:v>856.56</c:v>
                </c:pt>
                <c:pt idx="1128">
                  <c:v>825.16</c:v>
                </c:pt>
                <c:pt idx="1129">
                  <c:v>815.55</c:v>
                </c:pt>
                <c:pt idx="1130">
                  <c:v>835.48</c:v>
                </c:pt>
                <c:pt idx="1131">
                  <c:v>842.5</c:v>
                </c:pt>
                <c:pt idx="1132">
                  <c:v>834.38</c:v>
                </c:pt>
                <c:pt idx="1133">
                  <c:v>811.08</c:v>
                </c:pt>
                <c:pt idx="1134">
                  <c:v>797.87</c:v>
                </c:pt>
                <c:pt idx="1135">
                  <c:v>787.53</c:v>
                </c:pt>
                <c:pt idx="1136">
                  <c:v>815.93999999999949</c:v>
                </c:pt>
                <c:pt idx="1137">
                  <c:v>832.85999999999797</c:v>
                </c:pt>
                <c:pt idx="1138">
                  <c:v>813.88</c:v>
                </c:pt>
                <c:pt idx="1139">
                  <c:v>806.12</c:v>
                </c:pt>
                <c:pt idx="1140">
                  <c:v>822.92</c:v>
                </c:pt>
                <c:pt idx="1141">
                  <c:v>768.54</c:v>
                </c:pt>
                <c:pt idx="1142">
                  <c:v>784.04</c:v>
                </c:pt>
                <c:pt idx="1143">
                  <c:v>794.34999999999798</c:v>
                </c:pt>
                <c:pt idx="1144">
                  <c:v>778.12</c:v>
                </c:pt>
                <c:pt idx="1145">
                  <c:v>753.89</c:v>
                </c:pt>
                <c:pt idx="1146">
                  <c:v>756.55</c:v>
                </c:pt>
                <c:pt idx="1147">
                  <c:v>750.74</c:v>
                </c:pt>
                <c:pt idx="1148">
                  <c:v>721.35999999999797</c:v>
                </c:pt>
                <c:pt idx="1149">
                  <c:v>719.6</c:v>
                </c:pt>
                <c:pt idx="1150">
                  <c:v>676.53</c:v>
                </c:pt>
                <c:pt idx="1151">
                  <c:v>683.38</c:v>
                </c:pt>
                <c:pt idx="1152">
                  <c:v>682.55</c:v>
                </c:pt>
                <c:pt idx="1153">
                  <c:v>712.87</c:v>
                </c:pt>
                <c:pt idx="1154">
                  <c:v>696.32999999999947</c:v>
                </c:pt>
                <c:pt idx="1155">
                  <c:v>700.81999999999948</c:v>
                </c:pt>
                <c:pt idx="1156">
                  <c:v>735.09</c:v>
                </c:pt>
                <c:pt idx="1157">
                  <c:v>752.82999999999947</c:v>
                </c:pt>
                <c:pt idx="1158">
                  <c:v>764.9</c:v>
                </c:pt>
                <c:pt idx="1159">
                  <c:v>773.14</c:v>
                </c:pt>
                <c:pt idx="1160">
                  <c:v>743.32999999999947</c:v>
                </c:pt>
                <c:pt idx="1161">
                  <c:v>770.05</c:v>
                </c:pt>
                <c:pt idx="1162">
                  <c:v>778.93999999999949</c:v>
                </c:pt>
                <c:pt idx="1163">
                  <c:v>788.42</c:v>
                </c:pt>
                <c:pt idx="1164">
                  <c:v>789.17000000000053</c:v>
                </c:pt>
                <c:pt idx="1165">
                  <c:v>826.83999999999946</c:v>
                </c:pt>
                <c:pt idx="1166">
                  <c:v>835.19</c:v>
                </c:pt>
                <c:pt idx="1167">
                  <c:v>833.74</c:v>
                </c:pt>
                <c:pt idx="1168">
                  <c:v>827.16</c:v>
                </c:pt>
                <c:pt idx="1169">
                  <c:v>869.89</c:v>
                </c:pt>
                <c:pt idx="1170">
                  <c:v>868.6</c:v>
                </c:pt>
                <c:pt idx="1171">
                  <c:v>845.84999999999798</c:v>
                </c:pt>
                <c:pt idx="1172">
                  <c:v>832.23</c:v>
                </c:pt>
                <c:pt idx="1173">
                  <c:v>838.51</c:v>
                </c:pt>
                <c:pt idx="1174">
                  <c:v>825.43999999999949</c:v>
                </c:pt>
                <c:pt idx="1175">
                  <c:v>825.88</c:v>
                </c:pt>
                <c:pt idx="1176">
                  <c:v>845.14</c:v>
                </c:pt>
                <c:pt idx="1177">
                  <c:v>874.09</c:v>
                </c:pt>
                <c:pt idx="1178">
                  <c:v>845.71</c:v>
                </c:pt>
                <c:pt idx="1179">
                  <c:v>836.57</c:v>
                </c:pt>
                <c:pt idx="1180">
                  <c:v>831.94999999999948</c:v>
                </c:pt>
                <c:pt idx="1181">
                  <c:v>827.5</c:v>
                </c:pt>
                <c:pt idx="1182">
                  <c:v>840.24</c:v>
                </c:pt>
                <c:pt idx="1183">
                  <c:v>805.22</c:v>
                </c:pt>
                <c:pt idx="1184">
                  <c:v>850.12</c:v>
                </c:pt>
                <c:pt idx="1185">
                  <c:v>843.74</c:v>
                </c:pt>
                <c:pt idx="1186">
                  <c:v>842.62</c:v>
                </c:pt>
                <c:pt idx="1187">
                  <c:v>871.79000000000053</c:v>
                </c:pt>
                <c:pt idx="1188">
                  <c:v>870.26</c:v>
                </c:pt>
                <c:pt idx="1189">
                  <c:v>890.34999999999798</c:v>
                </c:pt>
                <c:pt idx="1190">
                  <c:v>909.73</c:v>
                </c:pt>
                <c:pt idx="1191">
                  <c:v>906.65</c:v>
                </c:pt>
                <c:pt idx="1192">
                  <c:v>934.7</c:v>
                </c:pt>
                <c:pt idx="1193">
                  <c:v>927.44999999999948</c:v>
                </c:pt>
                <c:pt idx="1194">
                  <c:v>931.8</c:v>
                </c:pt>
                <c:pt idx="1195">
                  <c:v>903.25</c:v>
                </c:pt>
                <c:pt idx="1196">
                  <c:v>890.64</c:v>
                </c:pt>
                <c:pt idx="1197">
                  <c:v>869.42</c:v>
                </c:pt>
                <c:pt idx="1198">
                  <c:v>872.8</c:v>
                </c:pt>
                <c:pt idx="1199">
                  <c:v>868.15</c:v>
                </c:pt>
                <c:pt idx="1200">
                  <c:v>863.16</c:v>
                </c:pt>
                <c:pt idx="1201">
                  <c:v>871.63</c:v>
                </c:pt>
                <c:pt idx="1202">
                  <c:v>887.88</c:v>
                </c:pt>
                <c:pt idx="1203">
                  <c:v>885.28000000000054</c:v>
                </c:pt>
                <c:pt idx="1204">
                  <c:v>904.42</c:v>
                </c:pt>
                <c:pt idx="1205">
                  <c:v>913.18000000000052</c:v>
                </c:pt>
                <c:pt idx="1206">
                  <c:v>868.57</c:v>
                </c:pt>
                <c:pt idx="1207">
                  <c:v>879.73</c:v>
                </c:pt>
                <c:pt idx="1208">
                  <c:v>873.59</c:v>
                </c:pt>
                <c:pt idx="1209">
                  <c:v>899.24</c:v>
                </c:pt>
                <c:pt idx="1210">
                  <c:v>888.67000000000053</c:v>
                </c:pt>
                <c:pt idx="1211">
                  <c:v>909.7</c:v>
                </c:pt>
                <c:pt idx="1212">
                  <c:v>876.07</c:v>
                </c:pt>
                <c:pt idx="1213">
                  <c:v>845.22</c:v>
                </c:pt>
                <c:pt idx="1214">
                  <c:v>870.74</c:v>
                </c:pt>
                <c:pt idx="1215">
                  <c:v>848.81</c:v>
                </c:pt>
                <c:pt idx="1216">
                  <c:v>816.21</c:v>
                </c:pt>
                <c:pt idx="1217">
                  <c:v>896.24</c:v>
                </c:pt>
                <c:pt idx="1218">
                  <c:v>887.68000000000052</c:v>
                </c:pt>
                <c:pt idx="1219">
                  <c:v>857.39</c:v>
                </c:pt>
                <c:pt idx="1220">
                  <c:v>851.81</c:v>
                </c:pt>
                <c:pt idx="1221">
                  <c:v>800.03</c:v>
                </c:pt>
                <c:pt idx="1222">
                  <c:v>752.43999999999949</c:v>
                </c:pt>
                <c:pt idx="1223">
                  <c:v>806.58</c:v>
                </c:pt>
                <c:pt idx="1224">
                  <c:v>859.12</c:v>
                </c:pt>
                <c:pt idx="1225">
                  <c:v>850.75</c:v>
                </c:pt>
                <c:pt idx="1226">
                  <c:v>873.29000000000053</c:v>
                </c:pt>
                <c:pt idx="1227">
                  <c:v>911.29000000000053</c:v>
                </c:pt>
                <c:pt idx="1228">
                  <c:v>852.3</c:v>
                </c:pt>
                <c:pt idx="1229">
                  <c:v>898.94999999999948</c:v>
                </c:pt>
                <c:pt idx="1230">
                  <c:v>919.21</c:v>
                </c:pt>
                <c:pt idx="1231">
                  <c:v>930.99</c:v>
                </c:pt>
                <c:pt idx="1232">
                  <c:v>904.88</c:v>
                </c:pt>
                <c:pt idx="1233">
                  <c:v>952.77000000000055</c:v>
                </c:pt>
                <c:pt idx="1234">
                  <c:v>1005.75</c:v>
                </c:pt>
                <c:pt idx="1235">
                  <c:v>966.3</c:v>
                </c:pt>
                <c:pt idx="1236">
                  <c:v>968.75</c:v>
                </c:pt>
                <c:pt idx="1237">
                  <c:v>954.09</c:v>
                </c:pt>
                <c:pt idx="1238">
                  <c:v>930.09</c:v>
                </c:pt>
                <c:pt idx="1239">
                  <c:v>940.51</c:v>
                </c:pt>
                <c:pt idx="1240">
                  <c:v>848.92</c:v>
                </c:pt>
                <c:pt idx="1241">
                  <c:v>876.77000000000055</c:v>
                </c:pt>
                <c:pt idx="1242">
                  <c:v>908.11</c:v>
                </c:pt>
                <c:pt idx="1243">
                  <c:v>896.78000000000054</c:v>
                </c:pt>
                <c:pt idx="1244">
                  <c:v>955.05</c:v>
                </c:pt>
                <c:pt idx="1245">
                  <c:v>985.4</c:v>
                </c:pt>
                <c:pt idx="1246">
                  <c:v>940.55</c:v>
                </c:pt>
                <c:pt idx="1247">
                  <c:v>946.43</c:v>
                </c:pt>
                <c:pt idx="1248">
                  <c:v>907.83999999999946</c:v>
                </c:pt>
                <c:pt idx="1249">
                  <c:v>998.01</c:v>
                </c:pt>
                <c:pt idx="1250">
                  <c:v>1003.3499999999979</c:v>
                </c:pt>
                <c:pt idx="1251">
                  <c:v>899.22</c:v>
                </c:pt>
                <c:pt idx="1252">
                  <c:v>909.92</c:v>
                </c:pt>
                <c:pt idx="1253">
                  <c:v>984.93999999999949</c:v>
                </c:pt>
                <c:pt idx="1254">
                  <c:v>996.23</c:v>
                </c:pt>
                <c:pt idx="1255">
                  <c:v>1056.8899999999999</c:v>
                </c:pt>
                <c:pt idx="1256">
                  <c:v>1099.23</c:v>
                </c:pt>
                <c:pt idx="1257">
                  <c:v>1114.28</c:v>
                </c:pt>
                <c:pt idx="1258">
                  <c:v>1161.06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00-4EC9-B91F-972862CA66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3990528"/>
        <c:axId val="863972352"/>
      </c:lineChart>
      <c:valAx>
        <c:axId val="863969280"/>
        <c:scaling>
          <c:orientation val="minMax"/>
        </c:scaling>
        <c:delete val="0"/>
        <c:axPos val="l"/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970816"/>
        <c:crosses val="autoZero"/>
        <c:crossBetween val="between"/>
      </c:valAx>
      <c:dateAx>
        <c:axId val="863970816"/>
        <c:scaling>
          <c:orientation val="minMax"/>
        </c:scaling>
        <c:delete val="0"/>
        <c:axPos val="b"/>
        <c:numFmt formatCode="[$-1009]d/mmm/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 (Body)"/>
                <a:ea typeface="+mn-ea"/>
                <a:cs typeface="+mn-cs"/>
              </a:defRPr>
            </a:pPr>
            <a:endParaRPr lang="en-US"/>
          </a:p>
        </c:txPr>
        <c:crossAx val="863969280"/>
        <c:crosses val="autoZero"/>
        <c:auto val="0"/>
        <c:lblOffset val="100"/>
        <c:baseTimeUnit val="days"/>
        <c:majorUnit val="6"/>
        <c:majorTimeUnit val="months"/>
        <c:minorUnit val="1"/>
        <c:minorTimeUnit val="months"/>
      </c:dateAx>
      <c:valAx>
        <c:axId val="86397235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solidFill>
            <a:sysClr val="window" lastClr="FFFFFF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990528"/>
        <c:crosses val="max"/>
        <c:crossBetween val="between"/>
      </c:valAx>
      <c:dateAx>
        <c:axId val="86399052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863972352"/>
        <c:crosses val="autoZero"/>
        <c:auto val="0"/>
        <c:lblOffset val="100"/>
        <c:baseTimeUnit val="days"/>
        <c:majorUnit val="1"/>
        <c:minorUnit val="1"/>
      </c:dateAx>
      <c:spPr>
        <a:noFill/>
        <a:ln>
          <a:solidFill>
            <a:schemeClr val="tx1">
              <a:lumMod val="15000"/>
              <a:lumOff val="85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7BE47-9328-4368-91C1-10B04A265EE9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A6019-3364-4824-B7DD-1EDED8A6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34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131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04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59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682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31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96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8341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86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40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74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97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0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0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66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2017 Copyright © NIBCLive.com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0640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91470" y="1403936"/>
            <a:ext cx="5210175" cy="21342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27838"/>
            <a:ext cx="8645525" cy="603887"/>
          </a:xfrm>
        </p:spPr>
        <p:txBody>
          <a:bodyPr/>
          <a:lstStyle/>
          <a:p>
            <a:r>
              <a:rPr lang="en-US" dirty="0">
                <a:latin typeface="+mn-lt"/>
              </a:rPr>
              <a:t>Valuation Summary (LGF)</a:t>
            </a:r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/>
          </p:nvPr>
        </p:nvGraphicFramePr>
        <p:xfrm>
          <a:off x="474135" y="3564079"/>
          <a:ext cx="2963332" cy="1657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/>
          </p:nvPr>
        </p:nvGraphicFramePr>
        <p:xfrm>
          <a:off x="304801" y="1257300"/>
          <a:ext cx="3369733" cy="234696"/>
        </p:xfrm>
        <a:graphic>
          <a:graphicData uri="http://schemas.openxmlformats.org/drawingml/2006/table">
            <a:tbl>
              <a:tblPr/>
              <a:tblGrid>
                <a:gridCol w="3369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9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Stock Price Performance</a:t>
                      </a:r>
                    </a:p>
                  </a:txBody>
                  <a:tcPr marL="73152" marR="73152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304800" y="3274018"/>
          <a:ext cx="3238500" cy="192024"/>
        </p:xfrm>
        <a:graphic>
          <a:graphicData uri="http://schemas.openxmlformats.org/drawingml/2006/table">
            <a:tbl>
              <a:tblPr/>
              <a:tblGrid>
                <a:gridCol w="1076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8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Current: $31.64</a:t>
                      </a:r>
                    </a:p>
                  </a:txBody>
                  <a:tcPr marL="73152" marR="0" marT="27432" marB="27432" anchor="ctr" horzOverflow="overflow">
                    <a:lnL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High: $15.26 /</a:t>
                      </a:r>
                    </a:p>
                  </a:txBody>
                  <a:tcPr marL="45720" marR="0" marT="27432" marB="27432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Low: $37.81</a:t>
                      </a:r>
                    </a:p>
                  </a:txBody>
                  <a:tcPr marL="45720" marR="0" marT="27432" marB="27432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>
            <a:off x="304801" y="1500188"/>
            <a:ext cx="3437467" cy="165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0" lvl="0" indent="-1143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Helvetica" panose="020B0604020202020204" pitchFamily="34" charset="0"/>
              </a:rPr>
              <a:t>Stock has outperformed based on strong </a:t>
            </a:r>
            <a:r>
              <a:rPr kumimoji="0" lang="en-CA" sz="9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Helvetica" panose="020B0604020202020204" pitchFamily="34" charset="0"/>
              </a:rPr>
              <a:t>cashflows</a:t>
            </a:r>
            <a:r>
              <a:rPr kumimoji="0" lang="en-CA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Helvetica" panose="020B0604020202020204" pitchFamily="34" charset="0"/>
              </a:rPr>
              <a:t> from Twilight and Hunger Games in 2012</a:t>
            </a:r>
          </a:p>
          <a:p>
            <a:pPr marL="114300" marR="0" lvl="0" indent="-1143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Helvetica" panose="020B0604020202020204" pitchFamily="34" charset="0"/>
              </a:rPr>
              <a:t>Current multiples are high but compress in FY14 / FY15 as growth is realized </a:t>
            </a:r>
          </a:p>
          <a:p>
            <a:pPr marL="114300" marR="0" lvl="0" indent="-1143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Helvetica" panose="020B0604020202020204" pitchFamily="34" charset="0"/>
              </a:rPr>
              <a:t>Industry multiples support share price but only if Hunger Games meets its forecast</a:t>
            </a:r>
          </a:p>
          <a:p>
            <a:pPr marL="114300" marR="0" lvl="0" indent="-1143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Helvetica" panose="020B0604020202020204" pitchFamily="34" charset="0"/>
              </a:rPr>
              <a:t>Further upside could be possible if another hit is produced but downside risk is more significant</a:t>
            </a:r>
          </a:p>
          <a:p>
            <a:pPr marL="114300" marR="0" lvl="0" indent="-1143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Helvetica" panose="020B0604020202020204" pitchFamily="34" charset="0"/>
              </a:rPr>
              <a:t>Lions Gate produced limited or no free </a:t>
            </a:r>
            <a:r>
              <a:rPr kumimoji="0" lang="en-CA" sz="9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Helvetica" panose="020B0604020202020204" pitchFamily="34" charset="0"/>
              </a:rPr>
              <a:t>cashflows</a:t>
            </a:r>
            <a:r>
              <a:rPr kumimoji="0" lang="en-CA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Helvetica" panose="020B0604020202020204" pitchFamily="34" charset="0"/>
              </a:rPr>
              <a:t> in 2007-2011 despite big successes like Saw</a:t>
            </a:r>
          </a:p>
        </p:txBody>
      </p:sp>
      <p:graphicFrame>
        <p:nvGraphicFramePr>
          <p:cNvPr id="13" name="Content Placeholder 5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304803" y="5229460"/>
          <a:ext cx="8515349" cy="1167196"/>
        </p:xfrm>
        <a:graphic>
          <a:graphicData uri="http://schemas.openxmlformats.org/drawingml/2006/table">
            <a:tbl>
              <a:tblPr firstRow="1" bandRow="1"/>
              <a:tblGrid>
                <a:gridCol w="1721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5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37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66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69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Broker Estimates</a:t>
                      </a:r>
                      <a:r>
                        <a:rPr lang="en-AU" sz="10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AU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(M/D/Y)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0000" marR="90000" marT="18288" marB="18288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Results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27432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Period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27432" marT="18288" marB="1828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Revenues</a:t>
                      </a:r>
                      <a:r>
                        <a:rPr lang="en-AU" sz="10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AU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($mm)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27432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EBITDA($mm)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27432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EBITDA</a:t>
                      </a:r>
                      <a:r>
                        <a:rPr lang="en-AU" sz="10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Margin (%)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27432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EV/EBITDA 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27432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000" b="1" dirty="0">
                          <a:solidFill>
                            <a:schemeClr val="bg1"/>
                          </a:solidFill>
                          <a:latin typeface="+mn-lt"/>
                        </a:rPr>
                        <a:t>P/E 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27432" marT="18288" marB="1828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309">
                <a:tc rowSpan="2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RBC (11/18/2013)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0000" marR="90000" marT="9144" marB="914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Target Price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$38.00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2014E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2,791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359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12.9%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NA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b="0" kern="1200" dirty="0">
                          <a:solidFill>
                            <a:schemeClr val="tx1"/>
                          </a:solidFill>
                          <a:latin typeface="HelveticaNeue LT 45 Lt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EV ($mm)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NA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2015E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2,887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407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14.1%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NA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26.1x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309">
                <a:tc rowSpan="2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J.P.</a:t>
                      </a:r>
                      <a:r>
                        <a:rPr lang="en-AU" sz="85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Morgan</a:t>
                      </a: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 (05/31/2013)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0000" marR="90000" marT="9144" marB="914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Target Price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$32.00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2014E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2,651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345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13.0%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13.9x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24.7x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7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EV ($mm)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$4,795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2015E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2,851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408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14.3%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11.8x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18.2x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309">
                <a:tc rowSpan="2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 err="1">
                          <a:solidFill>
                            <a:schemeClr val="tx1"/>
                          </a:solidFill>
                          <a:latin typeface="+mn-lt"/>
                        </a:rPr>
                        <a:t>Evercore</a:t>
                      </a:r>
                      <a:r>
                        <a:rPr lang="en-AU" sz="85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 (11/10/2013)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0000" marR="90000" marT="9144" marB="914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Target Price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$42.00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2014E 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2,877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375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13.0%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13.2x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30.7x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8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3175">
                      <a:solidFill>
                        <a:srgbClr val="4D4D4D"/>
                      </a:solidFill>
                    </a:lnT>
                    <a:lnB w="3175">
                      <a:solidFill>
                        <a:srgbClr val="4D4D4D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EV ($mm)</a:t>
                      </a:r>
                      <a:r>
                        <a:rPr lang="en-AU" sz="85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$4,945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4D4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2015E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3,049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471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15.4%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latin typeface="+mn-lt"/>
                        </a:rPr>
                        <a:t>10.5x</a:t>
                      </a: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Neue LT 45 Lt"/>
                        </a:defRPr>
                      </a:lvl9pPr>
                    </a:lstStyle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850" b="0" dirty="0">
                          <a:solidFill>
                            <a:schemeClr val="tx1"/>
                          </a:solidFill>
                          <a:latin typeface="+mn-lt"/>
                        </a:rPr>
                        <a:t>20.2x</a:t>
                      </a:r>
                      <a:endParaRPr lang="en-US" sz="8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27432" marT="9144" marB="9144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7" name="Group 108"/>
          <p:cNvGraphicFramePr>
            <a:graphicFrameLocks noGrp="1"/>
          </p:cNvGraphicFramePr>
          <p:nvPr>
            <p:extLst/>
          </p:nvPr>
        </p:nvGraphicFramePr>
        <p:xfrm>
          <a:off x="3784600" y="1257300"/>
          <a:ext cx="5052484" cy="258572"/>
        </p:xfrm>
        <a:graphic>
          <a:graphicData uri="http://schemas.openxmlformats.org/drawingml/2006/table">
            <a:tbl>
              <a:tblPr/>
              <a:tblGrid>
                <a:gridCol w="5052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Valuation Football Field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eaLnBrk="0" fontAlgn="base" hangingPunct="0"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100000"/>
                        <a:buFont typeface="Helvetica" panose="020B0604020202020204" pitchFamily="34" charset="0"/>
                        <a:buNone/>
                        <a:defRPr/>
                      </a:pPr>
                      <a:endParaRPr lang="en-AU" sz="100" dirty="0"/>
                    </a:p>
                  </a:txBody>
                  <a:tcPr marL="45720" marR="45720" marT="0" marB="0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3767666" y="3629026"/>
          <a:ext cx="5052484" cy="1174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1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2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5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Valuation Metrics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Lions Gate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Trading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marL="27432" marR="27432" marT="18288" marB="18288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Precedents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aseline="0" dirty="0">
                          <a:solidFill>
                            <a:schemeClr val="tx1"/>
                          </a:solidFill>
                        </a:rPr>
                        <a:t>Warner**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EV/EBITDA*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13.7x / 11.4x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7.4x – 18.1x</a:t>
                      </a:r>
                    </a:p>
                  </a:txBody>
                  <a:tcPr marL="27432" marR="27432" marT="18288" marB="18288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8.3x – 27.6x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10.1x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EV/Sales*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1.8x /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</a:rPr>
                        <a:t> 1.7x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1.8x – 3.6x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1.2x – 5.3x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2.7x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P/E*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27.1x / 18.9x 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13.3x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</a:rPr>
                        <a:t> – 40.9x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21.2x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17.1x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EBITDA Margin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9.5%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23% 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3% – 55%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23.2%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Net Income Margin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8.5%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8% 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 15%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12.7%</a:t>
                      </a: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708403" y="4852926"/>
            <a:ext cx="52641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*P/E and EV/EBITDA are based on FY14 and FY15 to reflect imminent growth; **based on  FY14</a:t>
            </a:r>
          </a:p>
        </p:txBody>
      </p:sp>
    </p:spTree>
    <p:extLst>
      <p:ext uri="{BB962C8B-B14F-4D97-AF65-F5344CB8AC3E}">
        <p14:creationId xmlns:p14="http://schemas.microsoft.com/office/powerpoint/2010/main" val="41223955"/>
      </p:ext>
    </p:extLst>
  </p:cSld>
  <p:clrMapOvr>
    <a:masterClrMapping/>
  </p:clrMapOvr>
</p:sld>
</file>

<file path=ppt/theme/theme1.xml><?xml version="1.0" encoding="utf-8"?>
<a:theme xmlns:a="http://schemas.openxmlformats.org/drawingml/2006/main" name="2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312</Words>
  <PresentationFormat>On-screen Show (4:3)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MS PGothic</vt:lpstr>
      <vt:lpstr>MS PGothic</vt:lpstr>
      <vt:lpstr>SimSun</vt:lpstr>
      <vt:lpstr>Arial</vt:lpstr>
      <vt:lpstr>Calibri</vt:lpstr>
      <vt:lpstr>Helvetica</vt:lpstr>
      <vt:lpstr>HelveticaNeue LT 45 Lt</vt:lpstr>
      <vt:lpstr>HelveticaNeue LT 65 Medium</vt:lpstr>
      <vt:lpstr>Wingdings</vt:lpstr>
      <vt:lpstr>2_NIBC 2013 Template</vt:lpstr>
      <vt:lpstr>Valuation Summary (LGF)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NIBC Live</dc:creator>
  <dcterms:created xsi:type="dcterms:W3CDTF">2017-04-02T18:21:45Z</dcterms:created>
  <dcterms:modified xsi:type="dcterms:W3CDTF">2017-04-02T21:11:49Z</dcterms:modified>
</cp:coreProperties>
</file>