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6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28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1980251158419032E-2"/>
          <c:y val="4.9923015562525506E-2"/>
          <c:w val="0.84251538154842176"/>
          <c:h val="0.7895964426486336"/>
        </c:manualLayout>
      </c:layout>
      <c:lineChart>
        <c:grouping val="standard"/>
        <c:varyColors val="0"/>
        <c:ser>
          <c:idx val="0"/>
          <c:order val="0"/>
          <c:tx>
            <c:strRef>
              <c:f>TWX!$B$1</c:f>
              <c:strCache>
                <c:ptCount val="1"/>
                <c:pt idx="0">
                  <c:v>TWX</c:v>
                </c:pt>
              </c:strCache>
            </c:strRef>
          </c:tx>
          <c:spPr>
            <a:ln w="12700" cap="rnd">
              <a:solidFill>
                <a:srgbClr val="000000">
                  <a:lumMod val="75000"/>
                  <a:lumOff val="25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TWX!$A$2:$A$1260</c:f>
              <c:numCache>
                <c:formatCode>[$-409]mmm\-dd\-yyyy;@</c:formatCode>
                <c:ptCount val="1259"/>
                <c:pt idx="0">
                  <c:v>39811</c:v>
                </c:pt>
                <c:pt idx="1">
                  <c:v>39812</c:v>
                </c:pt>
                <c:pt idx="2">
                  <c:v>39813</c:v>
                </c:pt>
                <c:pt idx="3">
                  <c:v>39815</c:v>
                </c:pt>
                <c:pt idx="4">
                  <c:v>39818</c:v>
                </c:pt>
                <c:pt idx="5">
                  <c:v>39819</c:v>
                </c:pt>
                <c:pt idx="6">
                  <c:v>39820</c:v>
                </c:pt>
                <c:pt idx="7">
                  <c:v>39821</c:v>
                </c:pt>
                <c:pt idx="8">
                  <c:v>39822</c:v>
                </c:pt>
                <c:pt idx="9">
                  <c:v>39825</c:v>
                </c:pt>
                <c:pt idx="10">
                  <c:v>39826</c:v>
                </c:pt>
                <c:pt idx="11">
                  <c:v>39827</c:v>
                </c:pt>
                <c:pt idx="12">
                  <c:v>39828</c:v>
                </c:pt>
                <c:pt idx="13">
                  <c:v>39829</c:v>
                </c:pt>
                <c:pt idx="14">
                  <c:v>39833</c:v>
                </c:pt>
                <c:pt idx="15">
                  <c:v>39834</c:v>
                </c:pt>
                <c:pt idx="16">
                  <c:v>39835</c:v>
                </c:pt>
                <c:pt idx="17">
                  <c:v>39836</c:v>
                </c:pt>
                <c:pt idx="18">
                  <c:v>39839</c:v>
                </c:pt>
                <c:pt idx="19">
                  <c:v>39840</c:v>
                </c:pt>
                <c:pt idx="20">
                  <c:v>39841</c:v>
                </c:pt>
                <c:pt idx="21">
                  <c:v>39842</c:v>
                </c:pt>
                <c:pt idx="22">
                  <c:v>39843</c:v>
                </c:pt>
                <c:pt idx="23">
                  <c:v>39846</c:v>
                </c:pt>
                <c:pt idx="24">
                  <c:v>39847</c:v>
                </c:pt>
                <c:pt idx="25">
                  <c:v>39848</c:v>
                </c:pt>
                <c:pt idx="26">
                  <c:v>39849</c:v>
                </c:pt>
                <c:pt idx="27">
                  <c:v>39850</c:v>
                </c:pt>
                <c:pt idx="28">
                  <c:v>39853</c:v>
                </c:pt>
                <c:pt idx="29">
                  <c:v>39854</c:v>
                </c:pt>
                <c:pt idx="30">
                  <c:v>39855</c:v>
                </c:pt>
                <c:pt idx="31">
                  <c:v>39856</c:v>
                </c:pt>
                <c:pt idx="32">
                  <c:v>39857</c:v>
                </c:pt>
                <c:pt idx="33">
                  <c:v>39861</c:v>
                </c:pt>
                <c:pt idx="34">
                  <c:v>39862</c:v>
                </c:pt>
                <c:pt idx="35">
                  <c:v>39863</c:v>
                </c:pt>
                <c:pt idx="36">
                  <c:v>39864</c:v>
                </c:pt>
                <c:pt idx="37">
                  <c:v>39867</c:v>
                </c:pt>
                <c:pt idx="38">
                  <c:v>39868</c:v>
                </c:pt>
                <c:pt idx="39">
                  <c:v>39869</c:v>
                </c:pt>
                <c:pt idx="40">
                  <c:v>39870</c:v>
                </c:pt>
                <c:pt idx="41">
                  <c:v>39871</c:v>
                </c:pt>
                <c:pt idx="42">
                  <c:v>39874</c:v>
                </c:pt>
                <c:pt idx="43">
                  <c:v>39875</c:v>
                </c:pt>
                <c:pt idx="44">
                  <c:v>39876</c:v>
                </c:pt>
                <c:pt idx="45">
                  <c:v>39877</c:v>
                </c:pt>
                <c:pt idx="46">
                  <c:v>39878</c:v>
                </c:pt>
                <c:pt idx="47">
                  <c:v>39881</c:v>
                </c:pt>
                <c:pt idx="48">
                  <c:v>39882</c:v>
                </c:pt>
                <c:pt idx="49">
                  <c:v>39883</c:v>
                </c:pt>
                <c:pt idx="50">
                  <c:v>39884</c:v>
                </c:pt>
                <c:pt idx="51">
                  <c:v>39885</c:v>
                </c:pt>
                <c:pt idx="52">
                  <c:v>39888</c:v>
                </c:pt>
                <c:pt idx="53">
                  <c:v>39889</c:v>
                </c:pt>
                <c:pt idx="54">
                  <c:v>39890</c:v>
                </c:pt>
                <c:pt idx="55">
                  <c:v>39891</c:v>
                </c:pt>
                <c:pt idx="56">
                  <c:v>39892</c:v>
                </c:pt>
                <c:pt idx="57">
                  <c:v>39895</c:v>
                </c:pt>
                <c:pt idx="58">
                  <c:v>39896</c:v>
                </c:pt>
                <c:pt idx="59">
                  <c:v>39897</c:v>
                </c:pt>
                <c:pt idx="60">
                  <c:v>39898</c:v>
                </c:pt>
                <c:pt idx="61">
                  <c:v>39899</c:v>
                </c:pt>
                <c:pt idx="62">
                  <c:v>39902</c:v>
                </c:pt>
                <c:pt idx="63">
                  <c:v>39903</c:v>
                </c:pt>
                <c:pt idx="64">
                  <c:v>39904</c:v>
                </c:pt>
                <c:pt idx="65">
                  <c:v>39905</c:v>
                </c:pt>
                <c:pt idx="66">
                  <c:v>39906</c:v>
                </c:pt>
                <c:pt idx="67">
                  <c:v>39909</c:v>
                </c:pt>
                <c:pt idx="68">
                  <c:v>39910</c:v>
                </c:pt>
                <c:pt idx="69">
                  <c:v>39911</c:v>
                </c:pt>
                <c:pt idx="70">
                  <c:v>39912</c:v>
                </c:pt>
                <c:pt idx="71">
                  <c:v>39916</c:v>
                </c:pt>
                <c:pt idx="72">
                  <c:v>39917</c:v>
                </c:pt>
                <c:pt idx="73">
                  <c:v>39918</c:v>
                </c:pt>
                <c:pt idx="74">
                  <c:v>39919</c:v>
                </c:pt>
                <c:pt idx="75">
                  <c:v>39920</c:v>
                </c:pt>
                <c:pt idx="76">
                  <c:v>39923</c:v>
                </c:pt>
                <c:pt idx="77">
                  <c:v>39924</c:v>
                </c:pt>
                <c:pt idx="78">
                  <c:v>39925</c:v>
                </c:pt>
                <c:pt idx="79">
                  <c:v>39926</c:v>
                </c:pt>
                <c:pt idx="80">
                  <c:v>39927</c:v>
                </c:pt>
                <c:pt idx="81">
                  <c:v>39930</c:v>
                </c:pt>
                <c:pt idx="82">
                  <c:v>39931</c:v>
                </c:pt>
                <c:pt idx="83">
                  <c:v>39932</c:v>
                </c:pt>
                <c:pt idx="84">
                  <c:v>39933</c:v>
                </c:pt>
                <c:pt idx="85">
                  <c:v>39934</c:v>
                </c:pt>
                <c:pt idx="86">
                  <c:v>39937</c:v>
                </c:pt>
                <c:pt idx="87">
                  <c:v>39938</c:v>
                </c:pt>
                <c:pt idx="88">
                  <c:v>39939</c:v>
                </c:pt>
                <c:pt idx="89">
                  <c:v>39940</c:v>
                </c:pt>
                <c:pt idx="90">
                  <c:v>39941</c:v>
                </c:pt>
                <c:pt idx="91">
                  <c:v>39944</c:v>
                </c:pt>
                <c:pt idx="92">
                  <c:v>39945</c:v>
                </c:pt>
                <c:pt idx="93">
                  <c:v>39946</c:v>
                </c:pt>
                <c:pt idx="94">
                  <c:v>39947</c:v>
                </c:pt>
                <c:pt idx="95">
                  <c:v>39948</c:v>
                </c:pt>
                <c:pt idx="96">
                  <c:v>39951</c:v>
                </c:pt>
                <c:pt idx="97">
                  <c:v>39952</c:v>
                </c:pt>
                <c:pt idx="98">
                  <c:v>39953</c:v>
                </c:pt>
                <c:pt idx="99">
                  <c:v>39954</c:v>
                </c:pt>
                <c:pt idx="100">
                  <c:v>39955</c:v>
                </c:pt>
                <c:pt idx="101">
                  <c:v>39959</c:v>
                </c:pt>
                <c:pt idx="102">
                  <c:v>39960</c:v>
                </c:pt>
                <c:pt idx="103">
                  <c:v>39961</c:v>
                </c:pt>
                <c:pt idx="104">
                  <c:v>39962</c:v>
                </c:pt>
                <c:pt idx="105">
                  <c:v>39965</c:v>
                </c:pt>
                <c:pt idx="106">
                  <c:v>39966</c:v>
                </c:pt>
                <c:pt idx="107">
                  <c:v>39967</c:v>
                </c:pt>
                <c:pt idx="108">
                  <c:v>39968</c:v>
                </c:pt>
                <c:pt idx="109">
                  <c:v>39969</c:v>
                </c:pt>
                <c:pt idx="110">
                  <c:v>39972</c:v>
                </c:pt>
                <c:pt idx="111">
                  <c:v>39973</c:v>
                </c:pt>
                <c:pt idx="112">
                  <c:v>39974</c:v>
                </c:pt>
                <c:pt idx="113">
                  <c:v>39975</c:v>
                </c:pt>
                <c:pt idx="114">
                  <c:v>39976</c:v>
                </c:pt>
                <c:pt idx="115">
                  <c:v>39979</c:v>
                </c:pt>
                <c:pt idx="116">
                  <c:v>39980</c:v>
                </c:pt>
                <c:pt idx="117">
                  <c:v>39981</c:v>
                </c:pt>
                <c:pt idx="118">
                  <c:v>39982</c:v>
                </c:pt>
                <c:pt idx="119">
                  <c:v>39983</c:v>
                </c:pt>
                <c:pt idx="120">
                  <c:v>39986</c:v>
                </c:pt>
                <c:pt idx="121">
                  <c:v>39987</c:v>
                </c:pt>
                <c:pt idx="122">
                  <c:v>39988</c:v>
                </c:pt>
                <c:pt idx="123">
                  <c:v>39989</c:v>
                </c:pt>
                <c:pt idx="124">
                  <c:v>39990</c:v>
                </c:pt>
                <c:pt idx="125">
                  <c:v>39993</c:v>
                </c:pt>
                <c:pt idx="126">
                  <c:v>39994</c:v>
                </c:pt>
                <c:pt idx="127">
                  <c:v>39995</c:v>
                </c:pt>
                <c:pt idx="128">
                  <c:v>39996</c:v>
                </c:pt>
                <c:pt idx="129">
                  <c:v>40000</c:v>
                </c:pt>
                <c:pt idx="130">
                  <c:v>40001</c:v>
                </c:pt>
                <c:pt idx="131">
                  <c:v>40002</c:v>
                </c:pt>
                <c:pt idx="132">
                  <c:v>40003</c:v>
                </c:pt>
                <c:pt idx="133">
                  <c:v>40004</c:v>
                </c:pt>
                <c:pt idx="134">
                  <c:v>40007</c:v>
                </c:pt>
                <c:pt idx="135">
                  <c:v>40008</c:v>
                </c:pt>
                <c:pt idx="136">
                  <c:v>40009</c:v>
                </c:pt>
                <c:pt idx="137">
                  <c:v>40010</c:v>
                </c:pt>
                <c:pt idx="138">
                  <c:v>40011</c:v>
                </c:pt>
                <c:pt idx="139">
                  <c:v>40014</c:v>
                </c:pt>
                <c:pt idx="140">
                  <c:v>40015</c:v>
                </c:pt>
                <c:pt idx="141">
                  <c:v>40016</c:v>
                </c:pt>
                <c:pt idx="142">
                  <c:v>40017</c:v>
                </c:pt>
                <c:pt idx="143">
                  <c:v>40018</c:v>
                </c:pt>
                <c:pt idx="144">
                  <c:v>40021</c:v>
                </c:pt>
                <c:pt idx="145">
                  <c:v>40022</c:v>
                </c:pt>
                <c:pt idx="146">
                  <c:v>40023</c:v>
                </c:pt>
                <c:pt idx="147">
                  <c:v>40024</c:v>
                </c:pt>
                <c:pt idx="148">
                  <c:v>40025</c:v>
                </c:pt>
                <c:pt idx="149">
                  <c:v>40028</c:v>
                </c:pt>
                <c:pt idx="150">
                  <c:v>40029</c:v>
                </c:pt>
                <c:pt idx="151">
                  <c:v>40030</c:v>
                </c:pt>
                <c:pt idx="152">
                  <c:v>40031</c:v>
                </c:pt>
                <c:pt idx="153">
                  <c:v>40032</c:v>
                </c:pt>
                <c:pt idx="154">
                  <c:v>40035</c:v>
                </c:pt>
                <c:pt idx="155">
                  <c:v>40036</c:v>
                </c:pt>
                <c:pt idx="156">
                  <c:v>40037</c:v>
                </c:pt>
                <c:pt idx="157">
                  <c:v>40038</c:v>
                </c:pt>
                <c:pt idx="158">
                  <c:v>40039</c:v>
                </c:pt>
                <c:pt idx="159">
                  <c:v>40042</c:v>
                </c:pt>
                <c:pt idx="160">
                  <c:v>40043</c:v>
                </c:pt>
                <c:pt idx="161">
                  <c:v>40044</c:v>
                </c:pt>
                <c:pt idx="162">
                  <c:v>40045</c:v>
                </c:pt>
                <c:pt idx="163">
                  <c:v>40046</c:v>
                </c:pt>
                <c:pt idx="164">
                  <c:v>40049</c:v>
                </c:pt>
                <c:pt idx="165">
                  <c:v>40050</c:v>
                </c:pt>
                <c:pt idx="166">
                  <c:v>40051</c:v>
                </c:pt>
                <c:pt idx="167">
                  <c:v>40052</c:v>
                </c:pt>
                <c:pt idx="168">
                  <c:v>40053</c:v>
                </c:pt>
                <c:pt idx="169">
                  <c:v>40056</c:v>
                </c:pt>
                <c:pt idx="170">
                  <c:v>40057</c:v>
                </c:pt>
                <c:pt idx="171">
                  <c:v>40058</c:v>
                </c:pt>
                <c:pt idx="172">
                  <c:v>40059</c:v>
                </c:pt>
                <c:pt idx="173">
                  <c:v>40060</c:v>
                </c:pt>
                <c:pt idx="174">
                  <c:v>40064</c:v>
                </c:pt>
                <c:pt idx="175">
                  <c:v>40065</c:v>
                </c:pt>
                <c:pt idx="176">
                  <c:v>40066</c:v>
                </c:pt>
                <c:pt idx="177">
                  <c:v>40067</c:v>
                </c:pt>
                <c:pt idx="178">
                  <c:v>40070</c:v>
                </c:pt>
                <c:pt idx="179">
                  <c:v>40071</c:v>
                </c:pt>
                <c:pt idx="180">
                  <c:v>40072</c:v>
                </c:pt>
                <c:pt idx="181">
                  <c:v>40073</c:v>
                </c:pt>
                <c:pt idx="182">
                  <c:v>40074</c:v>
                </c:pt>
                <c:pt idx="183">
                  <c:v>40077</c:v>
                </c:pt>
                <c:pt idx="184">
                  <c:v>40078</c:v>
                </c:pt>
                <c:pt idx="185">
                  <c:v>40079</c:v>
                </c:pt>
                <c:pt idx="186">
                  <c:v>40080</c:v>
                </c:pt>
                <c:pt idx="187">
                  <c:v>40081</c:v>
                </c:pt>
                <c:pt idx="188">
                  <c:v>40084</c:v>
                </c:pt>
                <c:pt idx="189">
                  <c:v>40085</c:v>
                </c:pt>
                <c:pt idx="190">
                  <c:v>40086</c:v>
                </c:pt>
                <c:pt idx="191">
                  <c:v>40087</c:v>
                </c:pt>
                <c:pt idx="192">
                  <c:v>40088</c:v>
                </c:pt>
                <c:pt idx="193">
                  <c:v>40091</c:v>
                </c:pt>
                <c:pt idx="194">
                  <c:v>40092</c:v>
                </c:pt>
                <c:pt idx="195">
                  <c:v>40093</c:v>
                </c:pt>
                <c:pt idx="196">
                  <c:v>40094</c:v>
                </c:pt>
                <c:pt idx="197">
                  <c:v>40095</c:v>
                </c:pt>
                <c:pt idx="198">
                  <c:v>40098</c:v>
                </c:pt>
                <c:pt idx="199">
                  <c:v>40099</c:v>
                </c:pt>
                <c:pt idx="200">
                  <c:v>40100</c:v>
                </c:pt>
                <c:pt idx="201">
                  <c:v>40101</c:v>
                </c:pt>
                <c:pt idx="202">
                  <c:v>40102</c:v>
                </c:pt>
                <c:pt idx="203">
                  <c:v>40105</c:v>
                </c:pt>
                <c:pt idx="204">
                  <c:v>40106</c:v>
                </c:pt>
                <c:pt idx="205">
                  <c:v>40107</c:v>
                </c:pt>
                <c:pt idx="206">
                  <c:v>40108</c:v>
                </c:pt>
                <c:pt idx="207">
                  <c:v>40109</c:v>
                </c:pt>
                <c:pt idx="208">
                  <c:v>40112</c:v>
                </c:pt>
                <c:pt idx="209">
                  <c:v>40113</c:v>
                </c:pt>
                <c:pt idx="210">
                  <c:v>40114</c:v>
                </c:pt>
                <c:pt idx="211">
                  <c:v>40115</c:v>
                </c:pt>
                <c:pt idx="212">
                  <c:v>40116</c:v>
                </c:pt>
                <c:pt idx="213">
                  <c:v>40119</c:v>
                </c:pt>
                <c:pt idx="214">
                  <c:v>40120</c:v>
                </c:pt>
                <c:pt idx="215">
                  <c:v>40121</c:v>
                </c:pt>
                <c:pt idx="216">
                  <c:v>40122</c:v>
                </c:pt>
                <c:pt idx="217">
                  <c:v>40123</c:v>
                </c:pt>
                <c:pt idx="218">
                  <c:v>40126</c:v>
                </c:pt>
                <c:pt idx="219">
                  <c:v>40127</c:v>
                </c:pt>
                <c:pt idx="220">
                  <c:v>40128</c:v>
                </c:pt>
                <c:pt idx="221">
                  <c:v>40129</c:v>
                </c:pt>
                <c:pt idx="222">
                  <c:v>40130</c:v>
                </c:pt>
                <c:pt idx="223">
                  <c:v>40133</c:v>
                </c:pt>
                <c:pt idx="224">
                  <c:v>40134</c:v>
                </c:pt>
                <c:pt idx="225">
                  <c:v>40135</c:v>
                </c:pt>
                <c:pt idx="226">
                  <c:v>40136</c:v>
                </c:pt>
                <c:pt idx="227">
                  <c:v>40137</c:v>
                </c:pt>
                <c:pt idx="228">
                  <c:v>40140</c:v>
                </c:pt>
                <c:pt idx="229">
                  <c:v>40141</c:v>
                </c:pt>
                <c:pt idx="230">
                  <c:v>40142</c:v>
                </c:pt>
                <c:pt idx="231">
                  <c:v>40144</c:v>
                </c:pt>
                <c:pt idx="232">
                  <c:v>40147</c:v>
                </c:pt>
                <c:pt idx="233">
                  <c:v>40148</c:v>
                </c:pt>
                <c:pt idx="234">
                  <c:v>40149</c:v>
                </c:pt>
                <c:pt idx="235">
                  <c:v>40150</c:v>
                </c:pt>
                <c:pt idx="236">
                  <c:v>40151</c:v>
                </c:pt>
                <c:pt idx="237">
                  <c:v>40154</c:v>
                </c:pt>
                <c:pt idx="238">
                  <c:v>40155</c:v>
                </c:pt>
                <c:pt idx="239">
                  <c:v>40156</c:v>
                </c:pt>
                <c:pt idx="240">
                  <c:v>40157</c:v>
                </c:pt>
                <c:pt idx="241">
                  <c:v>40158</c:v>
                </c:pt>
                <c:pt idx="242">
                  <c:v>40161</c:v>
                </c:pt>
                <c:pt idx="243">
                  <c:v>40162</c:v>
                </c:pt>
                <c:pt idx="244">
                  <c:v>40163</c:v>
                </c:pt>
                <c:pt idx="245">
                  <c:v>40164</c:v>
                </c:pt>
                <c:pt idx="246">
                  <c:v>40165</c:v>
                </c:pt>
                <c:pt idx="247">
                  <c:v>40168</c:v>
                </c:pt>
                <c:pt idx="248">
                  <c:v>40169</c:v>
                </c:pt>
                <c:pt idx="249">
                  <c:v>40170</c:v>
                </c:pt>
                <c:pt idx="250">
                  <c:v>40171</c:v>
                </c:pt>
                <c:pt idx="251">
                  <c:v>40175</c:v>
                </c:pt>
                <c:pt idx="252">
                  <c:v>40176</c:v>
                </c:pt>
                <c:pt idx="253">
                  <c:v>40177</c:v>
                </c:pt>
                <c:pt idx="254">
                  <c:v>40178</c:v>
                </c:pt>
                <c:pt idx="255">
                  <c:v>40182</c:v>
                </c:pt>
                <c:pt idx="256">
                  <c:v>40183</c:v>
                </c:pt>
                <c:pt idx="257">
                  <c:v>40184</c:v>
                </c:pt>
                <c:pt idx="258">
                  <c:v>40185</c:v>
                </c:pt>
                <c:pt idx="259">
                  <c:v>40186</c:v>
                </c:pt>
                <c:pt idx="260">
                  <c:v>40189</c:v>
                </c:pt>
                <c:pt idx="261">
                  <c:v>40190</c:v>
                </c:pt>
                <c:pt idx="262">
                  <c:v>40191</c:v>
                </c:pt>
                <c:pt idx="263">
                  <c:v>40192</c:v>
                </c:pt>
                <c:pt idx="264">
                  <c:v>40193</c:v>
                </c:pt>
                <c:pt idx="265">
                  <c:v>40197</c:v>
                </c:pt>
                <c:pt idx="266">
                  <c:v>40198</c:v>
                </c:pt>
                <c:pt idx="267">
                  <c:v>40199</c:v>
                </c:pt>
                <c:pt idx="268">
                  <c:v>40200</c:v>
                </c:pt>
                <c:pt idx="269">
                  <c:v>40203</c:v>
                </c:pt>
                <c:pt idx="270">
                  <c:v>40204</c:v>
                </c:pt>
                <c:pt idx="271">
                  <c:v>40205</c:v>
                </c:pt>
                <c:pt idx="272">
                  <c:v>40206</c:v>
                </c:pt>
                <c:pt idx="273">
                  <c:v>40207</c:v>
                </c:pt>
                <c:pt idx="274">
                  <c:v>40210</c:v>
                </c:pt>
                <c:pt idx="275">
                  <c:v>40211</c:v>
                </c:pt>
                <c:pt idx="276">
                  <c:v>40212</c:v>
                </c:pt>
                <c:pt idx="277">
                  <c:v>40213</c:v>
                </c:pt>
                <c:pt idx="278">
                  <c:v>40214</c:v>
                </c:pt>
                <c:pt idx="279">
                  <c:v>40217</c:v>
                </c:pt>
                <c:pt idx="280">
                  <c:v>40218</c:v>
                </c:pt>
                <c:pt idx="281">
                  <c:v>40219</c:v>
                </c:pt>
                <c:pt idx="282">
                  <c:v>40220</c:v>
                </c:pt>
                <c:pt idx="283">
                  <c:v>40221</c:v>
                </c:pt>
                <c:pt idx="284">
                  <c:v>40225</c:v>
                </c:pt>
                <c:pt idx="285">
                  <c:v>40226</c:v>
                </c:pt>
                <c:pt idx="286">
                  <c:v>40227</c:v>
                </c:pt>
                <c:pt idx="287">
                  <c:v>40228</c:v>
                </c:pt>
                <c:pt idx="288">
                  <c:v>40231</c:v>
                </c:pt>
                <c:pt idx="289">
                  <c:v>40232</c:v>
                </c:pt>
                <c:pt idx="290">
                  <c:v>40233</c:v>
                </c:pt>
                <c:pt idx="291">
                  <c:v>40234</c:v>
                </c:pt>
                <c:pt idx="292">
                  <c:v>40235</c:v>
                </c:pt>
                <c:pt idx="293">
                  <c:v>40238</c:v>
                </c:pt>
                <c:pt idx="294">
                  <c:v>40239</c:v>
                </c:pt>
                <c:pt idx="295">
                  <c:v>40240</c:v>
                </c:pt>
                <c:pt idx="296">
                  <c:v>40241</c:v>
                </c:pt>
                <c:pt idx="297">
                  <c:v>40242</c:v>
                </c:pt>
                <c:pt idx="298">
                  <c:v>40245</c:v>
                </c:pt>
                <c:pt idx="299">
                  <c:v>40246</c:v>
                </c:pt>
                <c:pt idx="300">
                  <c:v>40247</c:v>
                </c:pt>
                <c:pt idx="301">
                  <c:v>40248</c:v>
                </c:pt>
                <c:pt idx="302">
                  <c:v>40249</c:v>
                </c:pt>
                <c:pt idx="303">
                  <c:v>40252</c:v>
                </c:pt>
                <c:pt idx="304">
                  <c:v>40253</c:v>
                </c:pt>
                <c:pt idx="305">
                  <c:v>40254</c:v>
                </c:pt>
                <c:pt idx="306">
                  <c:v>40255</c:v>
                </c:pt>
                <c:pt idx="307">
                  <c:v>40256</c:v>
                </c:pt>
                <c:pt idx="308">
                  <c:v>40259</c:v>
                </c:pt>
                <c:pt idx="309">
                  <c:v>40260</c:v>
                </c:pt>
                <c:pt idx="310">
                  <c:v>40261</c:v>
                </c:pt>
                <c:pt idx="311">
                  <c:v>40262</c:v>
                </c:pt>
                <c:pt idx="312">
                  <c:v>40263</c:v>
                </c:pt>
                <c:pt idx="313">
                  <c:v>40266</c:v>
                </c:pt>
                <c:pt idx="314">
                  <c:v>40267</c:v>
                </c:pt>
                <c:pt idx="315">
                  <c:v>40268</c:v>
                </c:pt>
                <c:pt idx="316">
                  <c:v>40269</c:v>
                </c:pt>
                <c:pt idx="317">
                  <c:v>40273</c:v>
                </c:pt>
                <c:pt idx="318">
                  <c:v>40274</c:v>
                </c:pt>
                <c:pt idx="319">
                  <c:v>40275</c:v>
                </c:pt>
                <c:pt idx="320">
                  <c:v>40276</c:v>
                </c:pt>
                <c:pt idx="321">
                  <c:v>40277</c:v>
                </c:pt>
                <c:pt idx="322">
                  <c:v>40280</c:v>
                </c:pt>
                <c:pt idx="323">
                  <c:v>40281</c:v>
                </c:pt>
                <c:pt idx="324">
                  <c:v>40282</c:v>
                </c:pt>
                <c:pt idx="325">
                  <c:v>40283</c:v>
                </c:pt>
                <c:pt idx="326">
                  <c:v>40284</c:v>
                </c:pt>
                <c:pt idx="327">
                  <c:v>40287</c:v>
                </c:pt>
                <c:pt idx="328">
                  <c:v>40288</c:v>
                </c:pt>
                <c:pt idx="329">
                  <c:v>40289</c:v>
                </c:pt>
                <c:pt idx="330">
                  <c:v>40290</c:v>
                </c:pt>
                <c:pt idx="331">
                  <c:v>40291</c:v>
                </c:pt>
                <c:pt idx="332">
                  <c:v>40294</c:v>
                </c:pt>
                <c:pt idx="333">
                  <c:v>40295</c:v>
                </c:pt>
                <c:pt idx="334">
                  <c:v>40296</c:v>
                </c:pt>
                <c:pt idx="335">
                  <c:v>40297</c:v>
                </c:pt>
                <c:pt idx="336">
                  <c:v>40298</c:v>
                </c:pt>
                <c:pt idx="337">
                  <c:v>40301</c:v>
                </c:pt>
                <c:pt idx="338">
                  <c:v>40302</c:v>
                </c:pt>
                <c:pt idx="339">
                  <c:v>40303</c:v>
                </c:pt>
                <c:pt idx="340">
                  <c:v>40304</c:v>
                </c:pt>
                <c:pt idx="341">
                  <c:v>40305</c:v>
                </c:pt>
                <c:pt idx="342">
                  <c:v>40308</c:v>
                </c:pt>
                <c:pt idx="343">
                  <c:v>40309</c:v>
                </c:pt>
                <c:pt idx="344">
                  <c:v>40310</c:v>
                </c:pt>
                <c:pt idx="345">
                  <c:v>40311</c:v>
                </c:pt>
                <c:pt idx="346">
                  <c:v>40312</c:v>
                </c:pt>
                <c:pt idx="347">
                  <c:v>40315</c:v>
                </c:pt>
                <c:pt idx="348">
                  <c:v>40316</c:v>
                </c:pt>
                <c:pt idx="349">
                  <c:v>40317</c:v>
                </c:pt>
                <c:pt idx="350">
                  <c:v>40318</c:v>
                </c:pt>
                <c:pt idx="351">
                  <c:v>40319</c:v>
                </c:pt>
                <c:pt idx="352">
                  <c:v>40322</c:v>
                </c:pt>
                <c:pt idx="353">
                  <c:v>40323</c:v>
                </c:pt>
                <c:pt idx="354">
                  <c:v>40324</c:v>
                </c:pt>
                <c:pt idx="355">
                  <c:v>40325</c:v>
                </c:pt>
                <c:pt idx="356">
                  <c:v>40326</c:v>
                </c:pt>
                <c:pt idx="357">
                  <c:v>40330</c:v>
                </c:pt>
                <c:pt idx="358">
                  <c:v>40331</c:v>
                </c:pt>
                <c:pt idx="359">
                  <c:v>40332</c:v>
                </c:pt>
                <c:pt idx="360">
                  <c:v>40333</c:v>
                </c:pt>
                <c:pt idx="361">
                  <c:v>40336</c:v>
                </c:pt>
                <c:pt idx="362">
                  <c:v>40337</c:v>
                </c:pt>
                <c:pt idx="363">
                  <c:v>40338</c:v>
                </c:pt>
                <c:pt idx="364">
                  <c:v>40339</c:v>
                </c:pt>
                <c:pt idx="365">
                  <c:v>40340</c:v>
                </c:pt>
                <c:pt idx="366">
                  <c:v>40343</c:v>
                </c:pt>
                <c:pt idx="367">
                  <c:v>40344</c:v>
                </c:pt>
                <c:pt idx="368">
                  <c:v>40345</c:v>
                </c:pt>
                <c:pt idx="369">
                  <c:v>40346</c:v>
                </c:pt>
                <c:pt idx="370">
                  <c:v>40347</c:v>
                </c:pt>
                <c:pt idx="371">
                  <c:v>40350</c:v>
                </c:pt>
                <c:pt idx="372">
                  <c:v>40351</c:v>
                </c:pt>
                <c:pt idx="373">
                  <c:v>40352</c:v>
                </c:pt>
                <c:pt idx="374">
                  <c:v>40353</c:v>
                </c:pt>
                <c:pt idx="375">
                  <c:v>40354</c:v>
                </c:pt>
                <c:pt idx="376">
                  <c:v>40357</c:v>
                </c:pt>
                <c:pt idx="377">
                  <c:v>40358</c:v>
                </c:pt>
                <c:pt idx="378">
                  <c:v>40359</c:v>
                </c:pt>
                <c:pt idx="379">
                  <c:v>40360</c:v>
                </c:pt>
                <c:pt idx="380">
                  <c:v>40361</c:v>
                </c:pt>
                <c:pt idx="381">
                  <c:v>40365</c:v>
                </c:pt>
                <c:pt idx="382">
                  <c:v>40366</c:v>
                </c:pt>
                <c:pt idx="383">
                  <c:v>40367</c:v>
                </c:pt>
                <c:pt idx="384">
                  <c:v>40368</c:v>
                </c:pt>
                <c:pt idx="385">
                  <c:v>40371</c:v>
                </c:pt>
                <c:pt idx="386">
                  <c:v>40372</c:v>
                </c:pt>
                <c:pt idx="387">
                  <c:v>40373</c:v>
                </c:pt>
                <c:pt idx="388">
                  <c:v>40374</c:v>
                </c:pt>
                <c:pt idx="389">
                  <c:v>40375</c:v>
                </c:pt>
                <c:pt idx="390">
                  <c:v>40378</c:v>
                </c:pt>
                <c:pt idx="391">
                  <c:v>40379</c:v>
                </c:pt>
                <c:pt idx="392">
                  <c:v>40380</c:v>
                </c:pt>
                <c:pt idx="393">
                  <c:v>40381</c:v>
                </c:pt>
                <c:pt idx="394">
                  <c:v>40382</c:v>
                </c:pt>
                <c:pt idx="395">
                  <c:v>40385</c:v>
                </c:pt>
                <c:pt idx="396">
                  <c:v>40386</c:v>
                </c:pt>
                <c:pt idx="397">
                  <c:v>40387</c:v>
                </c:pt>
                <c:pt idx="398">
                  <c:v>40388</c:v>
                </c:pt>
                <c:pt idx="399">
                  <c:v>40389</c:v>
                </c:pt>
                <c:pt idx="400">
                  <c:v>40392</c:v>
                </c:pt>
                <c:pt idx="401">
                  <c:v>40393</c:v>
                </c:pt>
                <c:pt idx="402">
                  <c:v>40394</c:v>
                </c:pt>
                <c:pt idx="403">
                  <c:v>40395</c:v>
                </c:pt>
                <c:pt idx="404">
                  <c:v>40396</c:v>
                </c:pt>
                <c:pt idx="405">
                  <c:v>40399</c:v>
                </c:pt>
                <c:pt idx="406">
                  <c:v>40400</c:v>
                </c:pt>
                <c:pt idx="407">
                  <c:v>40401</c:v>
                </c:pt>
                <c:pt idx="408">
                  <c:v>40402</c:v>
                </c:pt>
                <c:pt idx="409">
                  <c:v>40403</c:v>
                </c:pt>
                <c:pt idx="410">
                  <c:v>40406</c:v>
                </c:pt>
                <c:pt idx="411">
                  <c:v>40407</c:v>
                </c:pt>
                <c:pt idx="412">
                  <c:v>40408</c:v>
                </c:pt>
                <c:pt idx="413">
                  <c:v>40409</c:v>
                </c:pt>
                <c:pt idx="414">
                  <c:v>40410</c:v>
                </c:pt>
                <c:pt idx="415">
                  <c:v>40413</c:v>
                </c:pt>
                <c:pt idx="416">
                  <c:v>40414</c:v>
                </c:pt>
                <c:pt idx="417">
                  <c:v>40415</c:v>
                </c:pt>
                <c:pt idx="418">
                  <c:v>40416</c:v>
                </c:pt>
                <c:pt idx="419">
                  <c:v>40417</c:v>
                </c:pt>
                <c:pt idx="420">
                  <c:v>40420</c:v>
                </c:pt>
                <c:pt idx="421">
                  <c:v>40421</c:v>
                </c:pt>
                <c:pt idx="422">
                  <c:v>40422</c:v>
                </c:pt>
                <c:pt idx="423">
                  <c:v>40423</c:v>
                </c:pt>
                <c:pt idx="424">
                  <c:v>40424</c:v>
                </c:pt>
                <c:pt idx="425">
                  <c:v>40428</c:v>
                </c:pt>
                <c:pt idx="426">
                  <c:v>40429</c:v>
                </c:pt>
                <c:pt idx="427">
                  <c:v>40430</c:v>
                </c:pt>
                <c:pt idx="428">
                  <c:v>40431</c:v>
                </c:pt>
                <c:pt idx="429">
                  <c:v>40434</c:v>
                </c:pt>
                <c:pt idx="430">
                  <c:v>40435</c:v>
                </c:pt>
                <c:pt idx="431">
                  <c:v>40436</c:v>
                </c:pt>
                <c:pt idx="432">
                  <c:v>40437</c:v>
                </c:pt>
                <c:pt idx="433">
                  <c:v>40438</c:v>
                </c:pt>
                <c:pt idx="434">
                  <c:v>40441</c:v>
                </c:pt>
                <c:pt idx="435">
                  <c:v>40442</c:v>
                </c:pt>
                <c:pt idx="436">
                  <c:v>40443</c:v>
                </c:pt>
                <c:pt idx="437">
                  <c:v>40444</c:v>
                </c:pt>
                <c:pt idx="438">
                  <c:v>40445</c:v>
                </c:pt>
                <c:pt idx="439">
                  <c:v>40448</c:v>
                </c:pt>
                <c:pt idx="440">
                  <c:v>40449</c:v>
                </c:pt>
                <c:pt idx="441">
                  <c:v>40450</c:v>
                </c:pt>
                <c:pt idx="442">
                  <c:v>40451</c:v>
                </c:pt>
                <c:pt idx="443">
                  <c:v>40452</c:v>
                </c:pt>
                <c:pt idx="444">
                  <c:v>40455</c:v>
                </c:pt>
                <c:pt idx="445">
                  <c:v>40456</c:v>
                </c:pt>
                <c:pt idx="446">
                  <c:v>40457</c:v>
                </c:pt>
                <c:pt idx="447">
                  <c:v>40458</c:v>
                </c:pt>
                <c:pt idx="448">
                  <c:v>40459</c:v>
                </c:pt>
                <c:pt idx="449">
                  <c:v>40462</c:v>
                </c:pt>
                <c:pt idx="450">
                  <c:v>40463</c:v>
                </c:pt>
                <c:pt idx="451">
                  <c:v>40464</c:v>
                </c:pt>
                <c:pt idx="452">
                  <c:v>40465</c:v>
                </c:pt>
                <c:pt idx="453">
                  <c:v>40466</c:v>
                </c:pt>
                <c:pt idx="454">
                  <c:v>40469</c:v>
                </c:pt>
                <c:pt idx="455">
                  <c:v>40470</c:v>
                </c:pt>
                <c:pt idx="456">
                  <c:v>40471</c:v>
                </c:pt>
                <c:pt idx="457">
                  <c:v>40472</c:v>
                </c:pt>
                <c:pt idx="458">
                  <c:v>40473</c:v>
                </c:pt>
                <c:pt idx="459">
                  <c:v>40476</c:v>
                </c:pt>
                <c:pt idx="460">
                  <c:v>40477</c:v>
                </c:pt>
                <c:pt idx="461">
                  <c:v>40478</c:v>
                </c:pt>
                <c:pt idx="462">
                  <c:v>40479</c:v>
                </c:pt>
                <c:pt idx="463">
                  <c:v>40480</c:v>
                </c:pt>
                <c:pt idx="464">
                  <c:v>40483</c:v>
                </c:pt>
                <c:pt idx="465">
                  <c:v>40484</c:v>
                </c:pt>
                <c:pt idx="466">
                  <c:v>40485</c:v>
                </c:pt>
                <c:pt idx="467">
                  <c:v>40486</c:v>
                </c:pt>
                <c:pt idx="468">
                  <c:v>40487</c:v>
                </c:pt>
                <c:pt idx="469">
                  <c:v>40490</c:v>
                </c:pt>
                <c:pt idx="470">
                  <c:v>40491</c:v>
                </c:pt>
                <c:pt idx="471">
                  <c:v>40492</c:v>
                </c:pt>
                <c:pt idx="472">
                  <c:v>40493</c:v>
                </c:pt>
                <c:pt idx="473">
                  <c:v>40494</c:v>
                </c:pt>
                <c:pt idx="474">
                  <c:v>40497</c:v>
                </c:pt>
                <c:pt idx="475">
                  <c:v>40498</c:v>
                </c:pt>
                <c:pt idx="476">
                  <c:v>40499</c:v>
                </c:pt>
                <c:pt idx="477">
                  <c:v>40500</c:v>
                </c:pt>
                <c:pt idx="478">
                  <c:v>40501</c:v>
                </c:pt>
                <c:pt idx="479">
                  <c:v>40504</c:v>
                </c:pt>
                <c:pt idx="480">
                  <c:v>40505</c:v>
                </c:pt>
                <c:pt idx="481">
                  <c:v>40506</c:v>
                </c:pt>
                <c:pt idx="482">
                  <c:v>40508</c:v>
                </c:pt>
                <c:pt idx="483">
                  <c:v>40511</c:v>
                </c:pt>
                <c:pt idx="484">
                  <c:v>40512</c:v>
                </c:pt>
                <c:pt idx="485">
                  <c:v>40513</c:v>
                </c:pt>
                <c:pt idx="486">
                  <c:v>40514</c:v>
                </c:pt>
                <c:pt idx="487">
                  <c:v>40515</c:v>
                </c:pt>
                <c:pt idx="488">
                  <c:v>40518</c:v>
                </c:pt>
                <c:pt idx="489">
                  <c:v>40519</c:v>
                </c:pt>
                <c:pt idx="490">
                  <c:v>40520</c:v>
                </c:pt>
                <c:pt idx="491">
                  <c:v>40521</c:v>
                </c:pt>
                <c:pt idx="492">
                  <c:v>40522</c:v>
                </c:pt>
                <c:pt idx="493">
                  <c:v>40525</c:v>
                </c:pt>
                <c:pt idx="494">
                  <c:v>40526</c:v>
                </c:pt>
                <c:pt idx="495">
                  <c:v>40527</c:v>
                </c:pt>
                <c:pt idx="496">
                  <c:v>40528</c:v>
                </c:pt>
                <c:pt idx="497">
                  <c:v>40529</c:v>
                </c:pt>
                <c:pt idx="498">
                  <c:v>40532</c:v>
                </c:pt>
                <c:pt idx="499">
                  <c:v>40533</c:v>
                </c:pt>
                <c:pt idx="500">
                  <c:v>40534</c:v>
                </c:pt>
                <c:pt idx="501">
                  <c:v>40535</c:v>
                </c:pt>
                <c:pt idx="502">
                  <c:v>40539</c:v>
                </c:pt>
                <c:pt idx="503">
                  <c:v>40540</c:v>
                </c:pt>
                <c:pt idx="504">
                  <c:v>40541</c:v>
                </c:pt>
                <c:pt idx="505">
                  <c:v>40542</c:v>
                </c:pt>
                <c:pt idx="506">
                  <c:v>40543</c:v>
                </c:pt>
                <c:pt idx="507">
                  <c:v>40546</c:v>
                </c:pt>
                <c:pt idx="508">
                  <c:v>40547</c:v>
                </c:pt>
                <c:pt idx="509">
                  <c:v>40548</c:v>
                </c:pt>
                <c:pt idx="510">
                  <c:v>40549</c:v>
                </c:pt>
                <c:pt idx="511">
                  <c:v>40550</c:v>
                </c:pt>
                <c:pt idx="512">
                  <c:v>40553</c:v>
                </c:pt>
                <c:pt idx="513">
                  <c:v>40554</c:v>
                </c:pt>
                <c:pt idx="514">
                  <c:v>40555</c:v>
                </c:pt>
                <c:pt idx="515">
                  <c:v>40556</c:v>
                </c:pt>
                <c:pt idx="516">
                  <c:v>40557</c:v>
                </c:pt>
                <c:pt idx="517">
                  <c:v>40561</c:v>
                </c:pt>
                <c:pt idx="518">
                  <c:v>40562</c:v>
                </c:pt>
                <c:pt idx="519">
                  <c:v>40563</c:v>
                </c:pt>
                <c:pt idx="520">
                  <c:v>40564</c:v>
                </c:pt>
                <c:pt idx="521">
                  <c:v>40567</c:v>
                </c:pt>
                <c:pt idx="522">
                  <c:v>40568</c:v>
                </c:pt>
                <c:pt idx="523">
                  <c:v>40569</c:v>
                </c:pt>
                <c:pt idx="524">
                  <c:v>40570</c:v>
                </c:pt>
                <c:pt idx="525">
                  <c:v>40571</c:v>
                </c:pt>
                <c:pt idx="526">
                  <c:v>40574</c:v>
                </c:pt>
                <c:pt idx="527">
                  <c:v>40575</c:v>
                </c:pt>
                <c:pt idx="528">
                  <c:v>40576</c:v>
                </c:pt>
                <c:pt idx="529">
                  <c:v>40577</c:v>
                </c:pt>
                <c:pt idx="530">
                  <c:v>40578</c:v>
                </c:pt>
                <c:pt idx="531">
                  <c:v>40581</c:v>
                </c:pt>
                <c:pt idx="532">
                  <c:v>40582</c:v>
                </c:pt>
                <c:pt idx="533">
                  <c:v>40583</c:v>
                </c:pt>
                <c:pt idx="534">
                  <c:v>40584</c:v>
                </c:pt>
                <c:pt idx="535">
                  <c:v>40585</c:v>
                </c:pt>
                <c:pt idx="536">
                  <c:v>40588</c:v>
                </c:pt>
                <c:pt idx="537">
                  <c:v>40589</c:v>
                </c:pt>
                <c:pt idx="538">
                  <c:v>40590</c:v>
                </c:pt>
                <c:pt idx="539">
                  <c:v>40591</c:v>
                </c:pt>
                <c:pt idx="540">
                  <c:v>40592</c:v>
                </c:pt>
                <c:pt idx="541">
                  <c:v>40596</c:v>
                </c:pt>
                <c:pt idx="542">
                  <c:v>40597</c:v>
                </c:pt>
                <c:pt idx="543">
                  <c:v>40598</c:v>
                </c:pt>
                <c:pt idx="544">
                  <c:v>40599</c:v>
                </c:pt>
                <c:pt idx="545">
                  <c:v>40602</c:v>
                </c:pt>
                <c:pt idx="546">
                  <c:v>40603</c:v>
                </c:pt>
                <c:pt idx="547">
                  <c:v>40604</c:v>
                </c:pt>
                <c:pt idx="548">
                  <c:v>40605</c:v>
                </c:pt>
                <c:pt idx="549">
                  <c:v>40606</c:v>
                </c:pt>
                <c:pt idx="550">
                  <c:v>40609</c:v>
                </c:pt>
                <c:pt idx="551">
                  <c:v>40610</c:v>
                </c:pt>
                <c:pt idx="552">
                  <c:v>40611</c:v>
                </c:pt>
                <c:pt idx="553">
                  <c:v>40612</c:v>
                </c:pt>
                <c:pt idx="554">
                  <c:v>40613</c:v>
                </c:pt>
                <c:pt idx="555">
                  <c:v>40616</c:v>
                </c:pt>
                <c:pt idx="556">
                  <c:v>40617</c:v>
                </c:pt>
                <c:pt idx="557">
                  <c:v>40618</c:v>
                </c:pt>
                <c:pt idx="558">
                  <c:v>40619</c:v>
                </c:pt>
                <c:pt idx="559">
                  <c:v>40620</c:v>
                </c:pt>
                <c:pt idx="560">
                  <c:v>40623</c:v>
                </c:pt>
                <c:pt idx="561">
                  <c:v>40624</c:v>
                </c:pt>
                <c:pt idx="562">
                  <c:v>40625</c:v>
                </c:pt>
                <c:pt idx="563">
                  <c:v>40626</c:v>
                </c:pt>
                <c:pt idx="564">
                  <c:v>40627</c:v>
                </c:pt>
                <c:pt idx="565">
                  <c:v>40630</c:v>
                </c:pt>
                <c:pt idx="566">
                  <c:v>40631</c:v>
                </c:pt>
                <c:pt idx="567">
                  <c:v>40632</c:v>
                </c:pt>
                <c:pt idx="568">
                  <c:v>40633</c:v>
                </c:pt>
                <c:pt idx="569">
                  <c:v>40634</c:v>
                </c:pt>
                <c:pt idx="570">
                  <c:v>40637</c:v>
                </c:pt>
                <c:pt idx="571">
                  <c:v>40638</c:v>
                </c:pt>
                <c:pt idx="572">
                  <c:v>40639</c:v>
                </c:pt>
                <c:pt idx="573">
                  <c:v>40640</c:v>
                </c:pt>
                <c:pt idx="574">
                  <c:v>40641</c:v>
                </c:pt>
                <c:pt idx="575">
                  <c:v>40644</c:v>
                </c:pt>
                <c:pt idx="576">
                  <c:v>40645</c:v>
                </c:pt>
                <c:pt idx="577">
                  <c:v>40646</c:v>
                </c:pt>
                <c:pt idx="578">
                  <c:v>40647</c:v>
                </c:pt>
                <c:pt idx="579">
                  <c:v>40648</c:v>
                </c:pt>
                <c:pt idx="580">
                  <c:v>40651</c:v>
                </c:pt>
                <c:pt idx="581">
                  <c:v>40652</c:v>
                </c:pt>
                <c:pt idx="582">
                  <c:v>40653</c:v>
                </c:pt>
                <c:pt idx="583">
                  <c:v>40654</c:v>
                </c:pt>
                <c:pt idx="584">
                  <c:v>40658</c:v>
                </c:pt>
                <c:pt idx="585">
                  <c:v>40659</c:v>
                </c:pt>
                <c:pt idx="586">
                  <c:v>40660</c:v>
                </c:pt>
                <c:pt idx="587">
                  <c:v>40661</c:v>
                </c:pt>
                <c:pt idx="588">
                  <c:v>40662</c:v>
                </c:pt>
                <c:pt idx="589">
                  <c:v>40665</c:v>
                </c:pt>
                <c:pt idx="590">
                  <c:v>40666</c:v>
                </c:pt>
                <c:pt idx="591">
                  <c:v>40667</c:v>
                </c:pt>
                <c:pt idx="592">
                  <c:v>40668</c:v>
                </c:pt>
                <c:pt idx="593">
                  <c:v>40669</c:v>
                </c:pt>
                <c:pt idx="594">
                  <c:v>40672</c:v>
                </c:pt>
                <c:pt idx="595">
                  <c:v>40673</c:v>
                </c:pt>
                <c:pt idx="596">
                  <c:v>40674</c:v>
                </c:pt>
                <c:pt idx="597">
                  <c:v>40675</c:v>
                </c:pt>
                <c:pt idx="598">
                  <c:v>40676</c:v>
                </c:pt>
                <c:pt idx="599">
                  <c:v>40679</c:v>
                </c:pt>
                <c:pt idx="600">
                  <c:v>40680</c:v>
                </c:pt>
                <c:pt idx="601">
                  <c:v>40681</c:v>
                </c:pt>
                <c:pt idx="602">
                  <c:v>40682</c:v>
                </c:pt>
                <c:pt idx="603">
                  <c:v>40683</c:v>
                </c:pt>
                <c:pt idx="604">
                  <c:v>40686</c:v>
                </c:pt>
                <c:pt idx="605">
                  <c:v>40687</c:v>
                </c:pt>
                <c:pt idx="606">
                  <c:v>40688</c:v>
                </c:pt>
                <c:pt idx="607">
                  <c:v>40689</c:v>
                </c:pt>
                <c:pt idx="608">
                  <c:v>40690</c:v>
                </c:pt>
                <c:pt idx="609">
                  <c:v>40694</c:v>
                </c:pt>
                <c:pt idx="610">
                  <c:v>40695</c:v>
                </c:pt>
                <c:pt idx="611">
                  <c:v>40696</c:v>
                </c:pt>
                <c:pt idx="612">
                  <c:v>40697</c:v>
                </c:pt>
                <c:pt idx="613">
                  <c:v>40700</c:v>
                </c:pt>
                <c:pt idx="614">
                  <c:v>40701</c:v>
                </c:pt>
                <c:pt idx="615">
                  <c:v>40702</c:v>
                </c:pt>
                <c:pt idx="616">
                  <c:v>40703</c:v>
                </c:pt>
                <c:pt idx="617">
                  <c:v>40704</c:v>
                </c:pt>
                <c:pt idx="618">
                  <c:v>40707</c:v>
                </c:pt>
                <c:pt idx="619">
                  <c:v>40708</c:v>
                </c:pt>
                <c:pt idx="620">
                  <c:v>40709</c:v>
                </c:pt>
                <c:pt idx="621">
                  <c:v>40710</c:v>
                </c:pt>
                <c:pt idx="622">
                  <c:v>40711</c:v>
                </c:pt>
                <c:pt idx="623">
                  <c:v>40714</c:v>
                </c:pt>
                <c:pt idx="624">
                  <c:v>40715</c:v>
                </c:pt>
                <c:pt idx="625">
                  <c:v>40716</c:v>
                </c:pt>
                <c:pt idx="626">
                  <c:v>40717</c:v>
                </c:pt>
                <c:pt idx="627">
                  <c:v>40718</c:v>
                </c:pt>
                <c:pt idx="628">
                  <c:v>40721</c:v>
                </c:pt>
                <c:pt idx="629">
                  <c:v>40722</c:v>
                </c:pt>
                <c:pt idx="630">
                  <c:v>40723</c:v>
                </c:pt>
                <c:pt idx="631">
                  <c:v>40724</c:v>
                </c:pt>
                <c:pt idx="632">
                  <c:v>40725</c:v>
                </c:pt>
                <c:pt idx="633">
                  <c:v>40729</c:v>
                </c:pt>
                <c:pt idx="634">
                  <c:v>40730</c:v>
                </c:pt>
                <c:pt idx="635">
                  <c:v>40731</c:v>
                </c:pt>
                <c:pt idx="636">
                  <c:v>40732</c:v>
                </c:pt>
                <c:pt idx="637">
                  <c:v>40735</c:v>
                </c:pt>
                <c:pt idx="638">
                  <c:v>40736</c:v>
                </c:pt>
                <c:pt idx="639">
                  <c:v>40737</c:v>
                </c:pt>
                <c:pt idx="640">
                  <c:v>40738</c:v>
                </c:pt>
                <c:pt idx="641">
                  <c:v>40739</c:v>
                </c:pt>
                <c:pt idx="642">
                  <c:v>40742</c:v>
                </c:pt>
                <c:pt idx="643">
                  <c:v>40743</c:v>
                </c:pt>
                <c:pt idx="644">
                  <c:v>40744</c:v>
                </c:pt>
                <c:pt idx="645">
                  <c:v>40745</c:v>
                </c:pt>
                <c:pt idx="646">
                  <c:v>40746</c:v>
                </c:pt>
                <c:pt idx="647">
                  <c:v>40749</c:v>
                </c:pt>
                <c:pt idx="648">
                  <c:v>40750</c:v>
                </c:pt>
                <c:pt idx="649">
                  <c:v>40751</c:v>
                </c:pt>
                <c:pt idx="650">
                  <c:v>40752</c:v>
                </c:pt>
                <c:pt idx="651">
                  <c:v>40753</c:v>
                </c:pt>
                <c:pt idx="652">
                  <c:v>40756</c:v>
                </c:pt>
                <c:pt idx="653">
                  <c:v>40757</c:v>
                </c:pt>
                <c:pt idx="654">
                  <c:v>40758</c:v>
                </c:pt>
                <c:pt idx="655">
                  <c:v>40759</c:v>
                </c:pt>
                <c:pt idx="656">
                  <c:v>40760</c:v>
                </c:pt>
                <c:pt idx="657">
                  <c:v>40763</c:v>
                </c:pt>
                <c:pt idx="658">
                  <c:v>40764</c:v>
                </c:pt>
                <c:pt idx="659">
                  <c:v>40765</c:v>
                </c:pt>
                <c:pt idx="660">
                  <c:v>40766</c:v>
                </c:pt>
                <c:pt idx="661">
                  <c:v>40767</c:v>
                </c:pt>
                <c:pt idx="662">
                  <c:v>40770</c:v>
                </c:pt>
                <c:pt idx="663">
                  <c:v>40771</c:v>
                </c:pt>
                <c:pt idx="664">
                  <c:v>40772</c:v>
                </c:pt>
                <c:pt idx="665">
                  <c:v>40773</c:v>
                </c:pt>
                <c:pt idx="666">
                  <c:v>40774</c:v>
                </c:pt>
                <c:pt idx="667">
                  <c:v>40777</c:v>
                </c:pt>
                <c:pt idx="668">
                  <c:v>40778</c:v>
                </c:pt>
                <c:pt idx="669">
                  <c:v>40779</c:v>
                </c:pt>
                <c:pt idx="670">
                  <c:v>40780</c:v>
                </c:pt>
                <c:pt idx="671">
                  <c:v>40781</c:v>
                </c:pt>
                <c:pt idx="672">
                  <c:v>40784</c:v>
                </c:pt>
                <c:pt idx="673">
                  <c:v>40785</c:v>
                </c:pt>
                <c:pt idx="674">
                  <c:v>40786</c:v>
                </c:pt>
                <c:pt idx="675">
                  <c:v>40787</c:v>
                </c:pt>
                <c:pt idx="676">
                  <c:v>40788</c:v>
                </c:pt>
                <c:pt idx="677">
                  <c:v>40792</c:v>
                </c:pt>
                <c:pt idx="678">
                  <c:v>40793</c:v>
                </c:pt>
                <c:pt idx="679">
                  <c:v>40794</c:v>
                </c:pt>
                <c:pt idx="680">
                  <c:v>40795</c:v>
                </c:pt>
                <c:pt idx="681">
                  <c:v>40798</c:v>
                </c:pt>
                <c:pt idx="682">
                  <c:v>40799</c:v>
                </c:pt>
                <c:pt idx="683">
                  <c:v>40800</c:v>
                </c:pt>
                <c:pt idx="684">
                  <c:v>40801</c:v>
                </c:pt>
                <c:pt idx="685">
                  <c:v>40802</c:v>
                </c:pt>
                <c:pt idx="686">
                  <c:v>40805</c:v>
                </c:pt>
                <c:pt idx="687">
                  <c:v>40806</c:v>
                </c:pt>
                <c:pt idx="688">
                  <c:v>40807</c:v>
                </c:pt>
                <c:pt idx="689">
                  <c:v>40808</c:v>
                </c:pt>
                <c:pt idx="690">
                  <c:v>40809</c:v>
                </c:pt>
                <c:pt idx="691">
                  <c:v>40812</c:v>
                </c:pt>
                <c:pt idx="692">
                  <c:v>40813</c:v>
                </c:pt>
                <c:pt idx="693">
                  <c:v>40814</c:v>
                </c:pt>
                <c:pt idx="694">
                  <c:v>40815</c:v>
                </c:pt>
                <c:pt idx="695">
                  <c:v>40816</c:v>
                </c:pt>
                <c:pt idx="696">
                  <c:v>40819</c:v>
                </c:pt>
                <c:pt idx="697">
                  <c:v>40820</c:v>
                </c:pt>
                <c:pt idx="698">
                  <c:v>40821</c:v>
                </c:pt>
                <c:pt idx="699">
                  <c:v>40822</c:v>
                </c:pt>
                <c:pt idx="700">
                  <c:v>40823</c:v>
                </c:pt>
                <c:pt idx="701">
                  <c:v>40826</c:v>
                </c:pt>
                <c:pt idx="702">
                  <c:v>40827</c:v>
                </c:pt>
                <c:pt idx="703">
                  <c:v>40828</c:v>
                </c:pt>
                <c:pt idx="704">
                  <c:v>40829</c:v>
                </c:pt>
                <c:pt idx="705">
                  <c:v>40830</c:v>
                </c:pt>
                <c:pt idx="706">
                  <c:v>40833</c:v>
                </c:pt>
                <c:pt idx="707">
                  <c:v>40834</c:v>
                </c:pt>
                <c:pt idx="708">
                  <c:v>40835</c:v>
                </c:pt>
                <c:pt idx="709">
                  <c:v>40836</c:v>
                </c:pt>
                <c:pt idx="710">
                  <c:v>40837</c:v>
                </c:pt>
                <c:pt idx="711">
                  <c:v>40840</c:v>
                </c:pt>
                <c:pt idx="712">
                  <c:v>40841</c:v>
                </c:pt>
                <c:pt idx="713">
                  <c:v>40842</c:v>
                </c:pt>
                <c:pt idx="714">
                  <c:v>40843</c:v>
                </c:pt>
                <c:pt idx="715">
                  <c:v>40844</c:v>
                </c:pt>
                <c:pt idx="716">
                  <c:v>40847</c:v>
                </c:pt>
                <c:pt idx="717">
                  <c:v>40848</c:v>
                </c:pt>
                <c:pt idx="718">
                  <c:v>40849</c:v>
                </c:pt>
                <c:pt idx="719">
                  <c:v>40850</c:v>
                </c:pt>
                <c:pt idx="720">
                  <c:v>40851</c:v>
                </c:pt>
                <c:pt idx="721">
                  <c:v>40854</c:v>
                </c:pt>
                <c:pt idx="722">
                  <c:v>40855</c:v>
                </c:pt>
                <c:pt idx="723">
                  <c:v>40856</c:v>
                </c:pt>
                <c:pt idx="724">
                  <c:v>40857</c:v>
                </c:pt>
                <c:pt idx="725">
                  <c:v>40858</c:v>
                </c:pt>
                <c:pt idx="726">
                  <c:v>40861</c:v>
                </c:pt>
                <c:pt idx="727">
                  <c:v>40862</c:v>
                </c:pt>
                <c:pt idx="728">
                  <c:v>40863</c:v>
                </c:pt>
                <c:pt idx="729">
                  <c:v>40864</c:v>
                </c:pt>
                <c:pt idx="730">
                  <c:v>40865</c:v>
                </c:pt>
                <c:pt idx="731">
                  <c:v>40868</c:v>
                </c:pt>
                <c:pt idx="732">
                  <c:v>40869</c:v>
                </c:pt>
                <c:pt idx="733">
                  <c:v>40870</c:v>
                </c:pt>
                <c:pt idx="734">
                  <c:v>40872</c:v>
                </c:pt>
                <c:pt idx="735">
                  <c:v>40875</c:v>
                </c:pt>
                <c:pt idx="736">
                  <c:v>40876</c:v>
                </c:pt>
                <c:pt idx="737">
                  <c:v>40877</c:v>
                </c:pt>
                <c:pt idx="738">
                  <c:v>40878</c:v>
                </c:pt>
                <c:pt idx="739">
                  <c:v>40879</c:v>
                </c:pt>
                <c:pt idx="740">
                  <c:v>40882</c:v>
                </c:pt>
                <c:pt idx="741">
                  <c:v>40883</c:v>
                </c:pt>
                <c:pt idx="742">
                  <c:v>40884</c:v>
                </c:pt>
                <c:pt idx="743">
                  <c:v>40885</c:v>
                </c:pt>
                <c:pt idx="744">
                  <c:v>40886</c:v>
                </c:pt>
                <c:pt idx="745">
                  <c:v>40889</c:v>
                </c:pt>
                <c:pt idx="746">
                  <c:v>40890</c:v>
                </c:pt>
                <c:pt idx="747">
                  <c:v>40891</c:v>
                </c:pt>
                <c:pt idx="748">
                  <c:v>40892</c:v>
                </c:pt>
                <c:pt idx="749">
                  <c:v>40893</c:v>
                </c:pt>
                <c:pt idx="750">
                  <c:v>40896</c:v>
                </c:pt>
                <c:pt idx="751">
                  <c:v>40897</c:v>
                </c:pt>
                <c:pt idx="752">
                  <c:v>40898</c:v>
                </c:pt>
                <c:pt idx="753">
                  <c:v>40899</c:v>
                </c:pt>
                <c:pt idx="754">
                  <c:v>40900</c:v>
                </c:pt>
                <c:pt idx="755">
                  <c:v>40904</c:v>
                </c:pt>
                <c:pt idx="756">
                  <c:v>40905</c:v>
                </c:pt>
                <c:pt idx="757">
                  <c:v>40906</c:v>
                </c:pt>
                <c:pt idx="758">
                  <c:v>40907</c:v>
                </c:pt>
                <c:pt idx="759">
                  <c:v>40911</c:v>
                </c:pt>
                <c:pt idx="760">
                  <c:v>40912</c:v>
                </c:pt>
                <c:pt idx="761">
                  <c:v>40913</c:v>
                </c:pt>
                <c:pt idx="762">
                  <c:v>40914</c:v>
                </c:pt>
                <c:pt idx="763">
                  <c:v>40917</c:v>
                </c:pt>
                <c:pt idx="764">
                  <c:v>40918</c:v>
                </c:pt>
                <c:pt idx="765">
                  <c:v>40919</c:v>
                </c:pt>
                <c:pt idx="766">
                  <c:v>40920</c:v>
                </c:pt>
                <c:pt idx="767">
                  <c:v>40921</c:v>
                </c:pt>
                <c:pt idx="768">
                  <c:v>40925</c:v>
                </c:pt>
                <c:pt idx="769">
                  <c:v>40926</c:v>
                </c:pt>
                <c:pt idx="770">
                  <c:v>40927</c:v>
                </c:pt>
                <c:pt idx="771">
                  <c:v>40928</c:v>
                </c:pt>
                <c:pt idx="772">
                  <c:v>40931</c:v>
                </c:pt>
                <c:pt idx="773">
                  <c:v>40932</c:v>
                </c:pt>
                <c:pt idx="774">
                  <c:v>40933</c:v>
                </c:pt>
                <c:pt idx="775">
                  <c:v>40934</c:v>
                </c:pt>
                <c:pt idx="776">
                  <c:v>40935</c:v>
                </c:pt>
                <c:pt idx="777">
                  <c:v>40938</c:v>
                </c:pt>
                <c:pt idx="778">
                  <c:v>40939</c:v>
                </c:pt>
                <c:pt idx="779">
                  <c:v>40940</c:v>
                </c:pt>
                <c:pt idx="780">
                  <c:v>40941</c:v>
                </c:pt>
                <c:pt idx="781">
                  <c:v>40942</c:v>
                </c:pt>
                <c:pt idx="782">
                  <c:v>40945</c:v>
                </c:pt>
                <c:pt idx="783">
                  <c:v>40946</c:v>
                </c:pt>
                <c:pt idx="784">
                  <c:v>40947</c:v>
                </c:pt>
                <c:pt idx="785">
                  <c:v>40948</c:v>
                </c:pt>
                <c:pt idx="786">
                  <c:v>40949</c:v>
                </c:pt>
                <c:pt idx="787">
                  <c:v>40952</c:v>
                </c:pt>
                <c:pt idx="788">
                  <c:v>40953</c:v>
                </c:pt>
                <c:pt idx="789">
                  <c:v>40954</c:v>
                </c:pt>
                <c:pt idx="790">
                  <c:v>40955</c:v>
                </c:pt>
                <c:pt idx="791">
                  <c:v>40956</c:v>
                </c:pt>
                <c:pt idx="792">
                  <c:v>40960</c:v>
                </c:pt>
                <c:pt idx="793">
                  <c:v>40961</c:v>
                </c:pt>
                <c:pt idx="794">
                  <c:v>40962</c:v>
                </c:pt>
                <c:pt idx="795">
                  <c:v>40963</c:v>
                </c:pt>
                <c:pt idx="796">
                  <c:v>40966</c:v>
                </c:pt>
                <c:pt idx="797">
                  <c:v>40967</c:v>
                </c:pt>
                <c:pt idx="798">
                  <c:v>40968</c:v>
                </c:pt>
                <c:pt idx="799">
                  <c:v>40969</c:v>
                </c:pt>
                <c:pt idx="800">
                  <c:v>40970</c:v>
                </c:pt>
                <c:pt idx="801">
                  <c:v>40973</c:v>
                </c:pt>
                <c:pt idx="802">
                  <c:v>40974</c:v>
                </c:pt>
                <c:pt idx="803">
                  <c:v>40975</c:v>
                </c:pt>
                <c:pt idx="804">
                  <c:v>40976</c:v>
                </c:pt>
                <c:pt idx="805">
                  <c:v>40977</c:v>
                </c:pt>
                <c:pt idx="806">
                  <c:v>40980</c:v>
                </c:pt>
                <c:pt idx="807">
                  <c:v>40981</c:v>
                </c:pt>
                <c:pt idx="808">
                  <c:v>40982</c:v>
                </c:pt>
                <c:pt idx="809">
                  <c:v>40983</c:v>
                </c:pt>
                <c:pt idx="810">
                  <c:v>40984</c:v>
                </c:pt>
                <c:pt idx="811">
                  <c:v>40987</c:v>
                </c:pt>
                <c:pt idx="812">
                  <c:v>40988</c:v>
                </c:pt>
                <c:pt idx="813">
                  <c:v>40989</c:v>
                </c:pt>
                <c:pt idx="814">
                  <c:v>40990</c:v>
                </c:pt>
                <c:pt idx="815">
                  <c:v>40991</c:v>
                </c:pt>
                <c:pt idx="816">
                  <c:v>40994</c:v>
                </c:pt>
                <c:pt idx="817">
                  <c:v>40995</c:v>
                </c:pt>
                <c:pt idx="818">
                  <c:v>40996</c:v>
                </c:pt>
                <c:pt idx="819">
                  <c:v>40997</c:v>
                </c:pt>
                <c:pt idx="820">
                  <c:v>40998</c:v>
                </c:pt>
                <c:pt idx="821">
                  <c:v>41001</c:v>
                </c:pt>
                <c:pt idx="822">
                  <c:v>41002</c:v>
                </c:pt>
                <c:pt idx="823">
                  <c:v>41003</c:v>
                </c:pt>
                <c:pt idx="824">
                  <c:v>41004</c:v>
                </c:pt>
                <c:pt idx="825">
                  <c:v>41008</c:v>
                </c:pt>
                <c:pt idx="826">
                  <c:v>41009</c:v>
                </c:pt>
                <c:pt idx="827">
                  <c:v>41010</c:v>
                </c:pt>
                <c:pt idx="828">
                  <c:v>41011</c:v>
                </c:pt>
                <c:pt idx="829">
                  <c:v>41012</c:v>
                </c:pt>
                <c:pt idx="830">
                  <c:v>41015</c:v>
                </c:pt>
                <c:pt idx="831">
                  <c:v>41016</c:v>
                </c:pt>
                <c:pt idx="832">
                  <c:v>41017</c:v>
                </c:pt>
                <c:pt idx="833">
                  <c:v>41018</c:v>
                </c:pt>
                <c:pt idx="834">
                  <c:v>41019</c:v>
                </c:pt>
                <c:pt idx="835">
                  <c:v>41022</c:v>
                </c:pt>
                <c:pt idx="836">
                  <c:v>41023</c:v>
                </c:pt>
                <c:pt idx="837">
                  <c:v>41024</c:v>
                </c:pt>
                <c:pt idx="838">
                  <c:v>41025</c:v>
                </c:pt>
                <c:pt idx="839">
                  <c:v>41026</c:v>
                </c:pt>
                <c:pt idx="840">
                  <c:v>41029</c:v>
                </c:pt>
                <c:pt idx="841">
                  <c:v>41030</c:v>
                </c:pt>
                <c:pt idx="842">
                  <c:v>41031</c:v>
                </c:pt>
                <c:pt idx="843">
                  <c:v>41032</c:v>
                </c:pt>
                <c:pt idx="844">
                  <c:v>41033</c:v>
                </c:pt>
                <c:pt idx="845">
                  <c:v>41036</c:v>
                </c:pt>
                <c:pt idx="846">
                  <c:v>41037</c:v>
                </c:pt>
                <c:pt idx="847">
                  <c:v>41038</c:v>
                </c:pt>
                <c:pt idx="848">
                  <c:v>41039</c:v>
                </c:pt>
                <c:pt idx="849">
                  <c:v>41040</c:v>
                </c:pt>
                <c:pt idx="850">
                  <c:v>41043</c:v>
                </c:pt>
                <c:pt idx="851">
                  <c:v>41044</c:v>
                </c:pt>
                <c:pt idx="852">
                  <c:v>41045</c:v>
                </c:pt>
                <c:pt idx="853">
                  <c:v>41046</c:v>
                </c:pt>
                <c:pt idx="854">
                  <c:v>41047</c:v>
                </c:pt>
                <c:pt idx="855">
                  <c:v>41050</c:v>
                </c:pt>
                <c:pt idx="856">
                  <c:v>41051</c:v>
                </c:pt>
                <c:pt idx="857">
                  <c:v>41052</c:v>
                </c:pt>
                <c:pt idx="858">
                  <c:v>41053</c:v>
                </c:pt>
                <c:pt idx="859">
                  <c:v>41054</c:v>
                </c:pt>
                <c:pt idx="860">
                  <c:v>41058</c:v>
                </c:pt>
                <c:pt idx="861">
                  <c:v>41059</c:v>
                </c:pt>
                <c:pt idx="862">
                  <c:v>41060</c:v>
                </c:pt>
                <c:pt idx="863">
                  <c:v>41061</c:v>
                </c:pt>
                <c:pt idx="864">
                  <c:v>41064</c:v>
                </c:pt>
                <c:pt idx="865">
                  <c:v>41065</c:v>
                </c:pt>
                <c:pt idx="866">
                  <c:v>41066</c:v>
                </c:pt>
                <c:pt idx="867">
                  <c:v>41067</c:v>
                </c:pt>
                <c:pt idx="868">
                  <c:v>41068</c:v>
                </c:pt>
                <c:pt idx="869">
                  <c:v>41071</c:v>
                </c:pt>
                <c:pt idx="870">
                  <c:v>41072</c:v>
                </c:pt>
                <c:pt idx="871">
                  <c:v>41073</c:v>
                </c:pt>
                <c:pt idx="872">
                  <c:v>41074</c:v>
                </c:pt>
                <c:pt idx="873">
                  <c:v>41075</c:v>
                </c:pt>
                <c:pt idx="874">
                  <c:v>41078</c:v>
                </c:pt>
                <c:pt idx="875">
                  <c:v>41079</c:v>
                </c:pt>
                <c:pt idx="876">
                  <c:v>41080</c:v>
                </c:pt>
                <c:pt idx="877">
                  <c:v>41081</c:v>
                </c:pt>
                <c:pt idx="878">
                  <c:v>41082</c:v>
                </c:pt>
                <c:pt idx="879">
                  <c:v>41085</c:v>
                </c:pt>
                <c:pt idx="880">
                  <c:v>41086</c:v>
                </c:pt>
                <c:pt idx="881">
                  <c:v>41087</c:v>
                </c:pt>
                <c:pt idx="882">
                  <c:v>41088</c:v>
                </c:pt>
                <c:pt idx="883">
                  <c:v>41089</c:v>
                </c:pt>
                <c:pt idx="884">
                  <c:v>41092</c:v>
                </c:pt>
                <c:pt idx="885">
                  <c:v>41093</c:v>
                </c:pt>
                <c:pt idx="886">
                  <c:v>41095</c:v>
                </c:pt>
                <c:pt idx="887">
                  <c:v>41096</c:v>
                </c:pt>
                <c:pt idx="888">
                  <c:v>41099</c:v>
                </c:pt>
                <c:pt idx="889">
                  <c:v>41100</c:v>
                </c:pt>
                <c:pt idx="890">
                  <c:v>41101</c:v>
                </c:pt>
                <c:pt idx="891">
                  <c:v>41102</c:v>
                </c:pt>
                <c:pt idx="892">
                  <c:v>41103</c:v>
                </c:pt>
                <c:pt idx="893">
                  <c:v>41106</c:v>
                </c:pt>
                <c:pt idx="894">
                  <c:v>41107</c:v>
                </c:pt>
                <c:pt idx="895">
                  <c:v>41108</c:v>
                </c:pt>
                <c:pt idx="896">
                  <c:v>41109</c:v>
                </c:pt>
                <c:pt idx="897">
                  <c:v>41110</c:v>
                </c:pt>
                <c:pt idx="898">
                  <c:v>41113</c:v>
                </c:pt>
                <c:pt idx="899">
                  <c:v>41114</c:v>
                </c:pt>
                <c:pt idx="900">
                  <c:v>41115</c:v>
                </c:pt>
                <c:pt idx="901">
                  <c:v>41116</c:v>
                </c:pt>
                <c:pt idx="902">
                  <c:v>41117</c:v>
                </c:pt>
                <c:pt idx="903">
                  <c:v>41120</c:v>
                </c:pt>
                <c:pt idx="904">
                  <c:v>41121</c:v>
                </c:pt>
                <c:pt idx="905">
                  <c:v>41122</c:v>
                </c:pt>
                <c:pt idx="906">
                  <c:v>41123</c:v>
                </c:pt>
                <c:pt idx="907">
                  <c:v>41124</c:v>
                </c:pt>
                <c:pt idx="908">
                  <c:v>41127</c:v>
                </c:pt>
                <c:pt idx="909">
                  <c:v>41128</c:v>
                </c:pt>
                <c:pt idx="910">
                  <c:v>41129</c:v>
                </c:pt>
                <c:pt idx="911">
                  <c:v>41130</c:v>
                </c:pt>
                <c:pt idx="912">
                  <c:v>41131</c:v>
                </c:pt>
                <c:pt idx="913">
                  <c:v>41134</c:v>
                </c:pt>
                <c:pt idx="914">
                  <c:v>41135</c:v>
                </c:pt>
                <c:pt idx="915">
                  <c:v>41136</c:v>
                </c:pt>
                <c:pt idx="916">
                  <c:v>41137</c:v>
                </c:pt>
                <c:pt idx="917">
                  <c:v>41138</c:v>
                </c:pt>
                <c:pt idx="918">
                  <c:v>41141</c:v>
                </c:pt>
                <c:pt idx="919">
                  <c:v>41142</c:v>
                </c:pt>
                <c:pt idx="920">
                  <c:v>41143</c:v>
                </c:pt>
                <c:pt idx="921">
                  <c:v>41144</c:v>
                </c:pt>
                <c:pt idx="922">
                  <c:v>41145</c:v>
                </c:pt>
                <c:pt idx="923">
                  <c:v>41148</c:v>
                </c:pt>
                <c:pt idx="924">
                  <c:v>41149</c:v>
                </c:pt>
                <c:pt idx="925">
                  <c:v>41150</c:v>
                </c:pt>
                <c:pt idx="926">
                  <c:v>41151</c:v>
                </c:pt>
                <c:pt idx="927">
                  <c:v>41152</c:v>
                </c:pt>
                <c:pt idx="928">
                  <c:v>41156</c:v>
                </c:pt>
                <c:pt idx="929">
                  <c:v>41157</c:v>
                </c:pt>
                <c:pt idx="930">
                  <c:v>41158</c:v>
                </c:pt>
                <c:pt idx="931">
                  <c:v>41159</c:v>
                </c:pt>
                <c:pt idx="932">
                  <c:v>41162</c:v>
                </c:pt>
                <c:pt idx="933">
                  <c:v>41163</c:v>
                </c:pt>
                <c:pt idx="934">
                  <c:v>41164</c:v>
                </c:pt>
                <c:pt idx="935">
                  <c:v>41165</c:v>
                </c:pt>
                <c:pt idx="936">
                  <c:v>41166</c:v>
                </c:pt>
                <c:pt idx="937">
                  <c:v>41169</c:v>
                </c:pt>
                <c:pt idx="938">
                  <c:v>41170</c:v>
                </c:pt>
                <c:pt idx="939">
                  <c:v>41171</c:v>
                </c:pt>
                <c:pt idx="940">
                  <c:v>41172</c:v>
                </c:pt>
                <c:pt idx="941">
                  <c:v>41173</c:v>
                </c:pt>
                <c:pt idx="942">
                  <c:v>41176</c:v>
                </c:pt>
                <c:pt idx="943">
                  <c:v>41177</c:v>
                </c:pt>
                <c:pt idx="944">
                  <c:v>41178</c:v>
                </c:pt>
                <c:pt idx="945">
                  <c:v>41179</c:v>
                </c:pt>
                <c:pt idx="946">
                  <c:v>41180</c:v>
                </c:pt>
                <c:pt idx="947">
                  <c:v>41183</c:v>
                </c:pt>
                <c:pt idx="948">
                  <c:v>41184</c:v>
                </c:pt>
                <c:pt idx="949">
                  <c:v>41185</c:v>
                </c:pt>
                <c:pt idx="950">
                  <c:v>41186</c:v>
                </c:pt>
                <c:pt idx="951">
                  <c:v>41187</c:v>
                </c:pt>
                <c:pt idx="952">
                  <c:v>41190</c:v>
                </c:pt>
                <c:pt idx="953">
                  <c:v>41191</c:v>
                </c:pt>
                <c:pt idx="954">
                  <c:v>41192</c:v>
                </c:pt>
                <c:pt idx="955">
                  <c:v>41193</c:v>
                </c:pt>
                <c:pt idx="956">
                  <c:v>41194</c:v>
                </c:pt>
                <c:pt idx="957">
                  <c:v>41197</c:v>
                </c:pt>
                <c:pt idx="958">
                  <c:v>41198</c:v>
                </c:pt>
                <c:pt idx="959">
                  <c:v>41199</c:v>
                </c:pt>
                <c:pt idx="960">
                  <c:v>41200</c:v>
                </c:pt>
                <c:pt idx="961">
                  <c:v>41201</c:v>
                </c:pt>
                <c:pt idx="962">
                  <c:v>41204</c:v>
                </c:pt>
                <c:pt idx="963">
                  <c:v>41205</c:v>
                </c:pt>
                <c:pt idx="964">
                  <c:v>41206</c:v>
                </c:pt>
                <c:pt idx="965">
                  <c:v>41207</c:v>
                </c:pt>
                <c:pt idx="966">
                  <c:v>41208</c:v>
                </c:pt>
                <c:pt idx="967">
                  <c:v>41213</c:v>
                </c:pt>
                <c:pt idx="968">
                  <c:v>41214</c:v>
                </c:pt>
                <c:pt idx="969">
                  <c:v>41215</c:v>
                </c:pt>
                <c:pt idx="970">
                  <c:v>41218</c:v>
                </c:pt>
                <c:pt idx="971">
                  <c:v>41219</c:v>
                </c:pt>
                <c:pt idx="972">
                  <c:v>41220</c:v>
                </c:pt>
                <c:pt idx="973">
                  <c:v>41221</c:v>
                </c:pt>
                <c:pt idx="974">
                  <c:v>41222</c:v>
                </c:pt>
                <c:pt idx="975">
                  <c:v>41225</c:v>
                </c:pt>
                <c:pt idx="976">
                  <c:v>41226</c:v>
                </c:pt>
                <c:pt idx="977">
                  <c:v>41227</c:v>
                </c:pt>
                <c:pt idx="978">
                  <c:v>41228</c:v>
                </c:pt>
                <c:pt idx="979">
                  <c:v>41229</c:v>
                </c:pt>
                <c:pt idx="980">
                  <c:v>41232</c:v>
                </c:pt>
                <c:pt idx="981">
                  <c:v>41233</c:v>
                </c:pt>
                <c:pt idx="982">
                  <c:v>41234</c:v>
                </c:pt>
                <c:pt idx="983">
                  <c:v>41236</c:v>
                </c:pt>
                <c:pt idx="984">
                  <c:v>41239</c:v>
                </c:pt>
                <c:pt idx="985">
                  <c:v>41240</c:v>
                </c:pt>
                <c:pt idx="986">
                  <c:v>41241</c:v>
                </c:pt>
                <c:pt idx="987">
                  <c:v>41242</c:v>
                </c:pt>
                <c:pt idx="988">
                  <c:v>41243</c:v>
                </c:pt>
                <c:pt idx="989">
                  <c:v>41246</c:v>
                </c:pt>
                <c:pt idx="990">
                  <c:v>41247</c:v>
                </c:pt>
                <c:pt idx="991">
                  <c:v>41248</c:v>
                </c:pt>
                <c:pt idx="992">
                  <c:v>41249</c:v>
                </c:pt>
                <c:pt idx="993">
                  <c:v>41250</c:v>
                </c:pt>
                <c:pt idx="994">
                  <c:v>41253</c:v>
                </c:pt>
                <c:pt idx="995">
                  <c:v>41254</c:v>
                </c:pt>
                <c:pt idx="996">
                  <c:v>41255</c:v>
                </c:pt>
                <c:pt idx="997">
                  <c:v>41256</c:v>
                </c:pt>
                <c:pt idx="998">
                  <c:v>41257</c:v>
                </c:pt>
                <c:pt idx="999">
                  <c:v>41260</c:v>
                </c:pt>
                <c:pt idx="1000">
                  <c:v>41261</c:v>
                </c:pt>
                <c:pt idx="1001">
                  <c:v>41262</c:v>
                </c:pt>
                <c:pt idx="1002">
                  <c:v>41263</c:v>
                </c:pt>
                <c:pt idx="1003">
                  <c:v>41264</c:v>
                </c:pt>
                <c:pt idx="1004">
                  <c:v>41267</c:v>
                </c:pt>
                <c:pt idx="1005">
                  <c:v>41269</c:v>
                </c:pt>
                <c:pt idx="1006">
                  <c:v>41270</c:v>
                </c:pt>
                <c:pt idx="1007">
                  <c:v>41271</c:v>
                </c:pt>
                <c:pt idx="1008">
                  <c:v>41274</c:v>
                </c:pt>
                <c:pt idx="1009">
                  <c:v>41276</c:v>
                </c:pt>
                <c:pt idx="1010">
                  <c:v>41277</c:v>
                </c:pt>
                <c:pt idx="1011">
                  <c:v>41278</c:v>
                </c:pt>
                <c:pt idx="1012">
                  <c:v>41281</c:v>
                </c:pt>
                <c:pt idx="1013">
                  <c:v>41282</c:v>
                </c:pt>
                <c:pt idx="1014">
                  <c:v>41283</c:v>
                </c:pt>
                <c:pt idx="1015">
                  <c:v>41284</c:v>
                </c:pt>
                <c:pt idx="1016">
                  <c:v>41285</c:v>
                </c:pt>
                <c:pt idx="1017">
                  <c:v>41288</c:v>
                </c:pt>
                <c:pt idx="1018">
                  <c:v>41289</c:v>
                </c:pt>
                <c:pt idx="1019">
                  <c:v>41290</c:v>
                </c:pt>
                <c:pt idx="1020">
                  <c:v>41291</c:v>
                </c:pt>
                <c:pt idx="1021">
                  <c:v>41292</c:v>
                </c:pt>
                <c:pt idx="1022">
                  <c:v>41296</c:v>
                </c:pt>
                <c:pt idx="1023">
                  <c:v>41297</c:v>
                </c:pt>
                <c:pt idx="1024">
                  <c:v>41298</c:v>
                </c:pt>
                <c:pt idx="1025">
                  <c:v>41299</c:v>
                </c:pt>
                <c:pt idx="1026">
                  <c:v>41302</c:v>
                </c:pt>
                <c:pt idx="1027">
                  <c:v>41303</c:v>
                </c:pt>
                <c:pt idx="1028">
                  <c:v>41304</c:v>
                </c:pt>
                <c:pt idx="1029">
                  <c:v>41305</c:v>
                </c:pt>
                <c:pt idx="1030">
                  <c:v>41306</c:v>
                </c:pt>
                <c:pt idx="1031">
                  <c:v>41309</c:v>
                </c:pt>
                <c:pt idx="1032">
                  <c:v>41310</c:v>
                </c:pt>
                <c:pt idx="1033">
                  <c:v>41311</c:v>
                </c:pt>
                <c:pt idx="1034">
                  <c:v>41312</c:v>
                </c:pt>
                <c:pt idx="1035">
                  <c:v>41313</c:v>
                </c:pt>
                <c:pt idx="1036">
                  <c:v>41316</c:v>
                </c:pt>
                <c:pt idx="1037">
                  <c:v>41317</c:v>
                </c:pt>
                <c:pt idx="1038">
                  <c:v>41318</c:v>
                </c:pt>
                <c:pt idx="1039">
                  <c:v>41319</c:v>
                </c:pt>
                <c:pt idx="1040">
                  <c:v>41320</c:v>
                </c:pt>
                <c:pt idx="1041">
                  <c:v>41324</c:v>
                </c:pt>
                <c:pt idx="1042">
                  <c:v>41325</c:v>
                </c:pt>
                <c:pt idx="1043">
                  <c:v>41326</c:v>
                </c:pt>
                <c:pt idx="1044">
                  <c:v>41327</c:v>
                </c:pt>
                <c:pt idx="1045">
                  <c:v>41330</c:v>
                </c:pt>
                <c:pt idx="1046">
                  <c:v>41331</c:v>
                </c:pt>
                <c:pt idx="1047">
                  <c:v>41332</c:v>
                </c:pt>
                <c:pt idx="1048">
                  <c:v>41333</c:v>
                </c:pt>
                <c:pt idx="1049">
                  <c:v>41334</c:v>
                </c:pt>
                <c:pt idx="1050">
                  <c:v>41337</c:v>
                </c:pt>
                <c:pt idx="1051">
                  <c:v>41338</c:v>
                </c:pt>
                <c:pt idx="1052">
                  <c:v>41339</c:v>
                </c:pt>
                <c:pt idx="1053">
                  <c:v>41340</c:v>
                </c:pt>
                <c:pt idx="1054">
                  <c:v>41341</c:v>
                </c:pt>
                <c:pt idx="1055">
                  <c:v>41344</c:v>
                </c:pt>
                <c:pt idx="1056">
                  <c:v>41345</c:v>
                </c:pt>
                <c:pt idx="1057">
                  <c:v>41346</c:v>
                </c:pt>
                <c:pt idx="1058">
                  <c:v>41347</c:v>
                </c:pt>
                <c:pt idx="1059">
                  <c:v>41348</c:v>
                </c:pt>
                <c:pt idx="1060">
                  <c:v>41351</c:v>
                </c:pt>
                <c:pt idx="1061">
                  <c:v>41352</c:v>
                </c:pt>
                <c:pt idx="1062">
                  <c:v>41353</c:v>
                </c:pt>
                <c:pt idx="1063">
                  <c:v>41354</c:v>
                </c:pt>
                <c:pt idx="1064">
                  <c:v>41355</c:v>
                </c:pt>
                <c:pt idx="1065">
                  <c:v>41358</c:v>
                </c:pt>
                <c:pt idx="1066">
                  <c:v>41359</c:v>
                </c:pt>
                <c:pt idx="1067">
                  <c:v>41360</c:v>
                </c:pt>
                <c:pt idx="1068">
                  <c:v>41361</c:v>
                </c:pt>
                <c:pt idx="1069">
                  <c:v>41365</c:v>
                </c:pt>
                <c:pt idx="1070">
                  <c:v>41366</c:v>
                </c:pt>
                <c:pt idx="1071">
                  <c:v>41367</c:v>
                </c:pt>
                <c:pt idx="1072">
                  <c:v>41368</c:v>
                </c:pt>
                <c:pt idx="1073">
                  <c:v>41369</c:v>
                </c:pt>
                <c:pt idx="1074">
                  <c:v>41372</c:v>
                </c:pt>
                <c:pt idx="1075">
                  <c:v>41373</c:v>
                </c:pt>
                <c:pt idx="1076">
                  <c:v>41374</c:v>
                </c:pt>
                <c:pt idx="1077">
                  <c:v>41375</c:v>
                </c:pt>
                <c:pt idx="1078">
                  <c:v>41376</c:v>
                </c:pt>
                <c:pt idx="1079">
                  <c:v>41379</c:v>
                </c:pt>
                <c:pt idx="1080">
                  <c:v>41380</c:v>
                </c:pt>
                <c:pt idx="1081">
                  <c:v>41381</c:v>
                </c:pt>
                <c:pt idx="1082">
                  <c:v>41382</c:v>
                </c:pt>
                <c:pt idx="1083">
                  <c:v>41383</c:v>
                </c:pt>
                <c:pt idx="1084">
                  <c:v>41386</c:v>
                </c:pt>
                <c:pt idx="1085">
                  <c:v>41387</c:v>
                </c:pt>
                <c:pt idx="1086">
                  <c:v>41388</c:v>
                </c:pt>
                <c:pt idx="1087">
                  <c:v>41389</c:v>
                </c:pt>
                <c:pt idx="1088">
                  <c:v>41390</c:v>
                </c:pt>
                <c:pt idx="1089">
                  <c:v>41393</c:v>
                </c:pt>
                <c:pt idx="1090">
                  <c:v>41394</c:v>
                </c:pt>
                <c:pt idx="1091">
                  <c:v>41395</c:v>
                </c:pt>
                <c:pt idx="1092">
                  <c:v>41396</c:v>
                </c:pt>
                <c:pt idx="1093">
                  <c:v>41397</c:v>
                </c:pt>
                <c:pt idx="1094">
                  <c:v>41400</c:v>
                </c:pt>
                <c:pt idx="1095">
                  <c:v>41401</c:v>
                </c:pt>
                <c:pt idx="1096">
                  <c:v>41402</c:v>
                </c:pt>
                <c:pt idx="1097">
                  <c:v>41403</c:v>
                </c:pt>
                <c:pt idx="1098">
                  <c:v>41404</c:v>
                </c:pt>
                <c:pt idx="1099">
                  <c:v>41407</c:v>
                </c:pt>
                <c:pt idx="1100">
                  <c:v>41408</c:v>
                </c:pt>
                <c:pt idx="1101">
                  <c:v>41409</c:v>
                </c:pt>
                <c:pt idx="1102">
                  <c:v>41410</c:v>
                </c:pt>
                <c:pt idx="1103">
                  <c:v>41411</c:v>
                </c:pt>
                <c:pt idx="1104">
                  <c:v>41414</c:v>
                </c:pt>
                <c:pt idx="1105">
                  <c:v>41415</c:v>
                </c:pt>
                <c:pt idx="1106">
                  <c:v>41416</c:v>
                </c:pt>
                <c:pt idx="1107">
                  <c:v>41417</c:v>
                </c:pt>
                <c:pt idx="1108">
                  <c:v>41418</c:v>
                </c:pt>
                <c:pt idx="1109">
                  <c:v>41422</c:v>
                </c:pt>
                <c:pt idx="1110">
                  <c:v>41423</c:v>
                </c:pt>
                <c:pt idx="1111">
                  <c:v>41424</c:v>
                </c:pt>
                <c:pt idx="1112">
                  <c:v>41425</c:v>
                </c:pt>
                <c:pt idx="1113">
                  <c:v>41428</c:v>
                </c:pt>
                <c:pt idx="1114">
                  <c:v>41429</c:v>
                </c:pt>
                <c:pt idx="1115">
                  <c:v>41430</c:v>
                </c:pt>
                <c:pt idx="1116">
                  <c:v>41431</c:v>
                </c:pt>
                <c:pt idx="1117">
                  <c:v>41432</c:v>
                </c:pt>
                <c:pt idx="1118">
                  <c:v>41435</c:v>
                </c:pt>
                <c:pt idx="1119">
                  <c:v>41436</c:v>
                </c:pt>
                <c:pt idx="1120">
                  <c:v>41437</c:v>
                </c:pt>
                <c:pt idx="1121">
                  <c:v>41438</c:v>
                </c:pt>
                <c:pt idx="1122">
                  <c:v>41439</c:v>
                </c:pt>
                <c:pt idx="1123">
                  <c:v>41442</c:v>
                </c:pt>
                <c:pt idx="1124">
                  <c:v>41443</c:v>
                </c:pt>
                <c:pt idx="1125">
                  <c:v>41444</c:v>
                </c:pt>
                <c:pt idx="1126">
                  <c:v>41445</c:v>
                </c:pt>
                <c:pt idx="1127">
                  <c:v>41446</c:v>
                </c:pt>
                <c:pt idx="1128">
                  <c:v>41449</c:v>
                </c:pt>
                <c:pt idx="1129">
                  <c:v>41450</c:v>
                </c:pt>
                <c:pt idx="1130">
                  <c:v>41451</c:v>
                </c:pt>
                <c:pt idx="1131">
                  <c:v>41452</c:v>
                </c:pt>
                <c:pt idx="1132">
                  <c:v>41453</c:v>
                </c:pt>
                <c:pt idx="1133">
                  <c:v>41456</c:v>
                </c:pt>
                <c:pt idx="1134">
                  <c:v>41457</c:v>
                </c:pt>
                <c:pt idx="1135">
                  <c:v>41458</c:v>
                </c:pt>
                <c:pt idx="1136">
                  <c:v>41460</c:v>
                </c:pt>
                <c:pt idx="1137">
                  <c:v>41463</c:v>
                </c:pt>
                <c:pt idx="1138">
                  <c:v>41464</c:v>
                </c:pt>
                <c:pt idx="1139">
                  <c:v>41465</c:v>
                </c:pt>
                <c:pt idx="1140">
                  <c:v>41466</c:v>
                </c:pt>
                <c:pt idx="1141">
                  <c:v>41467</c:v>
                </c:pt>
                <c:pt idx="1142">
                  <c:v>41470</c:v>
                </c:pt>
                <c:pt idx="1143">
                  <c:v>41471</c:v>
                </c:pt>
                <c:pt idx="1144">
                  <c:v>41472</c:v>
                </c:pt>
                <c:pt idx="1145">
                  <c:v>41473</c:v>
                </c:pt>
                <c:pt idx="1146">
                  <c:v>41474</c:v>
                </c:pt>
                <c:pt idx="1147">
                  <c:v>41477</c:v>
                </c:pt>
                <c:pt idx="1148">
                  <c:v>41478</c:v>
                </c:pt>
                <c:pt idx="1149">
                  <c:v>41479</c:v>
                </c:pt>
                <c:pt idx="1150">
                  <c:v>41480</c:v>
                </c:pt>
                <c:pt idx="1151">
                  <c:v>41481</c:v>
                </c:pt>
                <c:pt idx="1152">
                  <c:v>41484</c:v>
                </c:pt>
                <c:pt idx="1153">
                  <c:v>41485</c:v>
                </c:pt>
                <c:pt idx="1154">
                  <c:v>41486</c:v>
                </c:pt>
                <c:pt idx="1155">
                  <c:v>41487</c:v>
                </c:pt>
                <c:pt idx="1156">
                  <c:v>41488</c:v>
                </c:pt>
                <c:pt idx="1157">
                  <c:v>41491</c:v>
                </c:pt>
                <c:pt idx="1158">
                  <c:v>41492</c:v>
                </c:pt>
                <c:pt idx="1159">
                  <c:v>41493</c:v>
                </c:pt>
                <c:pt idx="1160">
                  <c:v>41494</c:v>
                </c:pt>
                <c:pt idx="1161">
                  <c:v>41495</c:v>
                </c:pt>
                <c:pt idx="1162">
                  <c:v>41498</c:v>
                </c:pt>
                <c:pt idx="1163">
                  <c:v>41499</c:v>
                </c:pt>
                <c:pt idx="1164">
                  <c:v>41500</c:v>
                </c:pt>
                <c:pt idx="1165">
                  <c:v>41501</c:v>
                </c:pt>
                <c:pt idx="1166">
                  <c:v>41502</c:v>
                </c:pt>
                <c:pt idx="1167">
                  <c:v>41505</c:v>
                </c:pt>
                <c:pt idx="1168">
                  <c:v>41506</c:v>
                </c:pt>
                <c:pt idx="1169">
                  <c:v>41507</c:v>
                </c:pt>
                <c:pt idx="1170">
                  <c:v>41508</c:v>
                </c:pt>
                <c:pt idx="1171">
                  <c:v>41509</c:v>
                </c:pt>
                <c:pt idx="1172">
                  <c:v>41512</c:v>
                </c:pt>
                <c:pt idx="1173">
                  <c:v>41513</c:v>
                </c:pt>
                <c:pt idx="1174">
                  <c:v>41514</c:v>
                </c:pt>
                <c:pt idx="1175">
                  <c:v>41515</c:v>
                </c:pt>
                <c:pt idx="1176">
                  <c:v>41516</c:v>
                </c:pt>
                <c:pt idx="1177">
                  <c:v>41520</c:v>
                </c:pt>
                <c:pt idx="1178">
                  <c:v>41521</c:v>
                </c:pt>
                <c:pt idx="1179">
                  <c:v>41522</c:v>
                </c:pt>
                <c:pt idx="1180">
                  <c:v>41523</c:v>
                </c:pt>
                <c:pt idx="1181">
                  <c:v>41526</c:v>
                </c:pt>
                <c:pt idx="1182">
                  <c:v>41527</c:v>
                </c:pt>
                <c:pt idx="1183">
                  <c:v>41528</c:v>
                </c:pt>
                <c:pt idx="1184">
                  <c:v>41529</c:v>
                </c:pt>
                <c:pt idx="1185">
                  <c:v>41530</c:v>
                </c:pt>
                <c:pt idx="1186">
                  <c:v>41533</c:v>
                </c:pt>
                <c:pt idx="1187">
                  <c:v>41534</c:v>
                </c:pt>
                <c:pt idx="1188">
                  <c:v>41535</c:v>
                </c:pt>
                <c:pt idx="1189">
                  <c:v>41536</c:v>
                </c:pt>
                <c:pt idx="1190">
                  <c:v>41537</c:v>
                </c:pt>
                <c:pt idx="1191">
                  <c:v>41540</c:v>
                </c:pt>
                <c:pt idx="1192">
                  <c:v>41541</c:v>
                </c:pt>
                <c:pt idx="1193">
                  <c:v>41542</c:v>
                </c:pt>
                <c:pt idx="1194">
                  <c:v>41543</c:v>
                </c:pt>
                <c:pt idx="1195">
                  <c:v>41544</c:v>
                </c:pt>
                <c:pt idx="1196">
                  <c:v>41547</c:v>
                </c:pt>
                <c:pt idx="1197">
                  <c:v>41548</c:v>
                </c:pt>
                <c:pt idx="1198">
                  <c:v>41549</c:v>
                </c:pt>
                <c:pt idx="1199">
                  <c:v>41550</c:v>
                </c:pt>
                <c:pt idx="1200">
                  <c:v>41551</c:v>
                </c:pt>
                <c:pt idx="1201">
                  <c:v>41554</c:v>
                </c:pt>
                <c:pt idx="1202">
                  <c:v>41555</c:v>
                </c:pt>
                <c:pt idx="1203">
                  <c:v>41556</c:v>
                </c:pt>
                <c:pt idx="1204">
                  <c:v>41557</c:v>
                </c:pt>
                <c:pt idx="1205">
                  <c:v>41558</c:v>
                </c:pt>
                <c:pt idx="1206">
                  <c:v>41561</c:v>
                </c:pt>
                <c:pt idx="1207">
                  <c:v>41562</c:v>
                </c:pt>
                <c:pt idx="1208">
                  <c:v>41563</c:v>
                </c:pt>
                <c:pt idx="1209">
                  <c:v>41564</c:v>
                </c:pt>
                <c:pt idx="1210">
                  <c:v>41565</c:v>
                </c:pt>
                <c:pt idx="1211">
                  <c:v>41568</c:v>
                </c:pt>
                <c:pt idx="1212">
                  <c:v>41569</c:v>
                </c:pt>
                <c:pt idx="1213">
                  <c:v>41570</c:v>
                </c:pt>
                <c:pt idx="1214">
                  <c:v>41571</c:v>
                </c:pt>
                <c:pt idx="1215">
                  <c:v>41572</c:v>
                </c:pt>
                <c:pt idx="1216">
                  <c:v>41575</c:v>
                </c:pt>
                <c:pt idx="1217">
                  <c:v>41576</c:v>
                </c:pt>
                <c:pt idx="1218">
                  <c:v>41577</c:v>
                </c:pt>
                <c:pt idx="1219">
                  <c:v>41578</c:v>
                </c:pt>
                <c:pt idx="1220">
                  <c:v>41579</c:v>
                </c:pt>
                <c:pt idx="1221">
                  <c:v>41582</c:v>
                </c:pt>
                <c:pt idx="1222">
                  <c:v>41583</c:v>
                </c:pt>
                <c:pt idx="1223">
                  <c:v>41584</c:v>
                </c:pt>
                <c:pt idx="1224">
                  <c:v>41585</c:v>
                </c:pt>
                <c:pt idx="1225">
                  <c:v>41586</c:v>
                </c:pt>
                <c:pt idx="1226">
                  <c:v>41589</c:v>
                </c:pt>
                <c:pt idx="1227">
                  <c:v>41590</c:v>
                </c:pt>
                <c:pt idx="1228">
                  <c:v>41591</c:v>
                </c:pt>
                <c:pt idx="1229">
                  <c:v>41592</c:v>
                </c:pt>
                <c:pt idx="1230">
                  <c:v>41593</c:v>
                </c:pt>
                <c:pt idx="1231">
                  <c:v>41596</c:v>
                </c:pt>
                <c:pt idx="1232">
                  <c:v>41597</c:v>
                </c:pt>
                <c:pt idx="1233">
                  <c:v>41598</c:v>
                </c:pt>
                <c:pt idx="1234">
                  <c:v>41599</c:v>
                </c:pt>
                <c:pt idx="1235">
                  <c:v>41600</c:v>
                </c:pt>
                <c:pt idx="1236">
                  <c:v>41603</c:v>
                </c:pt>
                <c:pt idx="1237">
                  <c:v>41604</c:v>
                </c:pt>
                <c:pt idx="1238">
                  <c:v>41605</c:v>
                </c:pt>
                <c:pt idx="1239">
                  <c:v>41607</c:v>
                </c:pt>
                <c:pt idx="1240">
                  <c:v>41610</c:v>
                </c:pt>
                <c:pt idx="1241">
                  <c:v>41611</c:v>
                </c:pt>
                <c:pt idx="1242">
                  <c:v>41612</c:v>
                </c:pt>
                <c:pt idx="1243">
                  <c:v>41613</c:v>
                </c:pt>
                <c:pt idx="1244">
                  <c:v>41614</c:v>
                </c:pt>
                <c:pt idx="1245">
                  <c:v>41617</c:v>
                </c:pt>
                <c:pt idx="1246">
                  <c:v>41618</c:v>
                </c:pt>
                <c:pt idx="1247">
                  <c:v>41619</c:v>
                </c:pt>
                <c:pt idx="1248">
                  <c:v>41620</c:v>
                </c:pt>
                <c:pt idx="1249">
                  <c:v>41621</c:v>
                </c:pt>
                <c:pt idx="1250">
                  <c:v>41624</c:v>
                </c:pt>
                <c:pt idx="1251">
                  <c:v>41625</c:v>
                </c:pt>
                <c:pt idx="1252">
                  <c:v>41626</c:v>
                </c:pt>
                <c:pt idx="1253">
                  <c:v>41627</c:v>
                </c:pt>
                <c:pt idx="1254">
                  <c:v>41628</c:v>
                </c:pt>
                <c:pt idx="1255">
                  <c:v>41631</c:v>
                </c:pt>
                <c:pt idx="1256">
                  <c:v>41632</c:v>
                </c:pt>
                <c:pt idx="1257">
                  <c:v>41634</c:v>
                </c:pt>
                <c:pt idx="1258">
                  <c:v>41635</c:v>
                </c:pt>
              </c:numCache>
            </c:numRef>
          </c:cat>
          <c:val>
            <c:numRef>
              <c:f>TWX!$B$2:$B$1260</c:f>
              <c:numCache>
                <c:formatCode>0.00</c:formatCode>
                <c:ptCount val="1259"/>
                <c:pt idx="0">
                  <c:v>28.950288999999987</c:v>
                </c:pt>
                <c:pt idx="1">
                  <c:v>30.210301999999999</c:v>
                </c:pt>
                <c:pt idx="2">
                  <c:v>30.180301</c:v>
                </c:pt>
                <c:pt idx="3">
                  <c:v>31.890318000000001</c:v>
                </c:pt>
                <c:pt idx="4">
                  <c:v>31.500315000000001</c:v>
                </c:pt>
                <c:pt idx="5">
                  <c:v>32.940329000000006</c:v>
                </c:pt>
                <c:pt idx="6">
                  <c:v>30.870308000000001</c:v>
                </c:pt>
                <c:pt idx="7">
                  <c:v>31.170311000000005</c:v>
                </c:pt>
                <c:pt idx="8">
                  <c:v>30.240301999999989</c:v>
                </c:pt>
                <c:pt idx="9">
                  <c:v>29.670296</c:v>
                </c:pt>
                <c:pt idx="10">
                  <c:v>29.430294</c:v>
                </c:pt>
                <c:pt idx="11">
                  <c:v>28.290281999999987</c:v>
                </c:pt>
                <c:pt idx="12">
                  <c:v>28.290281999999987</c:v>
                </c:pt>
                <c:pt idx="13">
                  <c:v>28.830287999999999</c:v>
                </c:pt>
                <c:pt idx="14">
                  <c:v>26.820267999999999</c:v>
                </c:pt>
                <c:pt idx="15">
                  <c:v>28.290281999999987</c:v>
                </c:pt>
                <c:pt idx="16">
                  <c:v>27.990278999999987</c:v>
                </c:pt>
                <c:pt idx="17">
                  <c:v>27.930278999999999</c:v>
                </c:pt>
                <c:pt idx="18">
                  <c:v>28.590285000000005</c:v>
                </c:pt>
                <c:pt idx="19">
                  <c:v>29.490293999999921</c:v>
                </c:pt>
                <c:pt idx="20">
                  <c:v>30.060300000000002</c:v>
                </c:pt>
                <c:pt idx="21">
                  <c:v>29.700296999999935</c:v>
                </c:pt>
                <c:pt idx="22">
                  <c:v>27.990278999999987</c:v>
                </c:pt>
                <c:pt idx="23">
                  <c:v>28.290281999999987</c:v>
                </c:pt>
                <c:pt idx="24">
                  <c:v>29.340292999999935</c:v>
                </c:pt>
                <c:pt idx="25">
                  <c:v>28.260281999999989</c:v>
                </c:pt>
                <c:pt idx="26">
                  <c:v>28.650286000000001</c:v>
                </c:pt>
                <c:pt idx="27">
                  <c:v>28.890288000000005</c:v>
                </c:pt>
                <c:pt idx="28">
                  <c:v>28.050280000000001</c:v>
                </c:pt>
                <c:pt idx="29">
                  <c:v>25.980258999999986</c:v>
                </c:pt>
                <c:pt idx="30">
                  <c:v>26.190261000000035</c:v>
                </c:pt>
                <c:pt idx="31">
                  <c:v>26.430264000000001</c:v>
                </c:pt>
                <c:pt idx="32">
                  <c:v>26.010259999999999</c:v>
                </c:pt>
                <c:pt idx="33">
                  <c:v>23.910238999999986</c:v>
                </c:pt>
                <c:pt idx="34">
                  <c:v>23.820238</c:v>
                </c:pt>
                <c:pt idx="35">
                  <c:v>22.740226999999908</c:v>
                </c:pt>
                <c:pt idx="36">
                  <c:v>22.050219999999989</c:v>
                </c:pt>
                <c:pt idx="37">
                  <c:v>22.620225999999999</c:v>
                </c:pt>
                <c:pt idx="38">
                  <c:v>23.640236000000002</c:v>
                </c:pt>
                <c:pt idx="39">
                  <c:v>23.730236999999928</c:v>
                </c:pt>
                <c:pt idx="40">
                  <c:v>22.620225999999999</c:v>
                </c:pt>
                <c:pt idx="41">
                  <c:v>22.890228</c:v>
                </c:pt>
                <c:pt idx="42">
                  <c:v>22.080219999999901</c:v>
                </c:pt>
                <c:pt idx="43">
                  <c:v>21.720217000000002</c:v>
                </c:pt>
                <c:pt idx="44">
                  <c:v>22.470224000000002</c:v>
                </c:pt>
                <c:pt idx="45">
                  <c:v>21.180211</c:v>
                </c:pt>
                <c:pt idx="46">
                  <c:v>22.410223999999989</c:v>
                </c:pt>
                <c:pt idx="47">
                  <c:v>21.300212999999989</c:v>
                </c:pt>
                <c:pt idx="48">
                  <c:v>24.030239999999935</c:v>
                </c:pt>
                <c:pt idx="49">
                  <c:v>23.730236999999928</c:v>
                </c:pt>
                <c:pt idx="50">
                  <c:v>24.960248999999909</c:v>
                </c:pt>
                <c:pt idx="51">
                  <c:v>24.660245999999987</c:v>
                </c:pt>
                <c:pt idx="52">
                  <c:v>24.450243999999916</c:v>
                </c:pt>
                <c:pt idx="53">
                  <c:v>25.140250999999999</c:v>
                </c:pt>
                <c:pt idx="54">
                  <c:v>25.680256</c:v>
                </c:pt>
                <c:pt idx="55">
                  <c:v>23.610236</c:v>
                </c:pt>
                <c:pt idx="56">
                  <c:v>23.580234999999917</c:v>
                </c:pt>
                <c:pt idx="57">
                  <c:v>25.860258000000005</c:v>
                </c:pt>
                <c:pt idx="58">
                  <c:v>25.560255000000005</c:v>
                </c:pt>
                <c:pt idx="59">
                  <c:v>25.680256</c:v>
                </c:pt>
                <c:pt idx="60">
                  <c:v>26.550265000000035</c:v>
                </c:pt>
                <c:pt idx="61">
                  <c:v>25.290251999999999</c:v>
                </c:pt>
                <c:pt idx="62">
                  <c:v>18.23</c:v>
                </c:pt>
                <c:pt idx="63">
                  <c:v>19.3</c:v>
                </c:pt>
                <c:pt idx="64">
                  <c:v>20.7</c:v>
                </c:pt>
                <c:pt idx="65">
                  <c:v>21.7</c:v>
                </c:pt>
                <c:pt idx="66">
                  <c:v>22.22</c:v>
                </c:pt>
                <c:pt idx="67">
                  <c:v>21.56</c:v>
                </c:pt>
                <c:pt idx="68">
                  <c:v>21.25</c:v>
                </c:pt>
                <c:pt idx="69">
                  <c:v>21.919999999999987</c:v>
                </c:pt>
                <c:pt idx="70">
                  <c:v>22.24</c:v>
                </c:pt>
                <c:pt idx="71">
                  <c:v>22.04</c:v>
                </c:pt>
                <c:pt idx="72">
                  <c:v>21.91</c:v>
                </c:pt>
                <c:pt idx="73">
                  <c:v>22.23</c:v>
                </c:pt>
                <c:pt idx="74">
                  <c:v>23.73</c:v>
                </c:pt>
                <c:pt idx="75">
                  <c:v>23.22</c:v>
                </c:pt>
                <c:pt idx="76">
                  <c:v>22.01</c:v>
                </c:pt>
                <c:pt idx="77">
                  <c:v>22.22</c:v>
                </c:pt>
                <c:pt idx="78">
                  <c:v>22.330000000000005</c:v>
                </c:pt>
                <c:pt idx="79">
                  <c:v>21.75</c:v>
                </c:pt>
                <c:pt idx="80">
                  <c:v>22.330000000000005</c:v>
                </c:pt>
                <c:pt idx="81">
                  <c:v>21.459999999999987</c:v>
                </c:pt>
                <c:pt idx="82">
                  <c:v>21.77</c:v>
                </c:pt>
                <c:pt idx="83">
                  <c:v>21.979999999999986</c:v>
                </c:pt>
                <c:pt idx="84">
                  <c:v>21.830000000000005</c:v>
                </c:pt>
                <c:pt idx="85">
                  <c:v>22.84</c:v>
                </c:pt>
                <c:pt idx="86">
                  <c:v>24.439999999999987</c:v>
                </c:pt>
                <c:pt idx="87">
                  <c:v>24.34</c:v>
                </c:pt>
                <c:pt idx="88">
                  <c:v>24.959999999999987</c:v>
                </c:pt>
                <c:pt idx="89">
                  <c:v>24.74</c:v>
                </c:pt>
                <c:pt idx="90">
                  <c:v>25.2</c:v>
                </c:pt>
                <c:pt idx="91">
                  <c:v>24.37</c:v>
                </c:pt>
                <c:pt idx="92">
                  <c:v>23.62</c:v>
                </c:pt>
                <c:pt idx="93">
                  <c:v>24.419999999999987</c:v>
                </c:pt>
                <c:pt idx="94">
                  <c:v>24.09</c:v>
                </c:pt>
                <c:pt idx="95">
                  <c:v>23.52</c:v>
                </c:pt>
                <c:pt idx="96">
                  <c:v>24.88</c:v>
                </c:pt>
                <c:pt idx="97">
                  <c:v>24.06</c:v>
                </c:pt>
                <c:pt idx="98">
                  <c:v>23.51</c:v>
                </c:pt>
                <c:pt idx="99">
                  <c:v>23</c:v>
                </c:pt>
                <c:pt idx="100">
                  <c:v>22.86</c:v>
                </c:pt>
                <c:pt idx="101">
                  <c:v>23.51</c:v>
                </c:pt>
                <c:pt idx="102">
                  <c:v>23</c:v>
                </c:pt>
                <c:pt idx="103">
                  <c:v>23.55</c:v>
                </c:pt>
                <c:pt idx="104">
                  <c:v>23.419999999999987</c:v>
                </c:pt>
                <c:pt idx="105">
                  <c:v>24.01</c:v>
                </c:pt>
                <c:pt idx="106">
                  <c:v>24.6</c:v>
                </c:pt>
                <c:pt idx="107">
                  <c:v>24</c:v>
                </c:pt>
                <c:pt idx="108">
                  <c:v>24.479999999999986</c:v>
                </c:pt>
                <c:pt idx="109">
                  <c:v>25.3</c:v>
                </c:pt>
                <c:pt idx="110">
                  <c:v>25.91</c:v>
                </c:pt>
                <c:pt idx="111">
                  <c:v>26.49</c:v>
                </c:pt>
                <c:pt idx="112">
                  <c:v>26.32</c:v>
                </c:pt>
                <c:pt idx="113">
                  <c:v>26.17</c:v>
                </c:pt>
                <c:pt idx="114">
                  <c:v>26</c:v>
                </c:pt>
                <c:pt idx="115">
                  <c:v>25.4</c:v>
                </c:pt>
                <c:pt idx="116">
                  <c:v>24.939999999999987</c:v>
                </c:pt>
                <c:pt idx="117">
                  <c:v>25.47</c:v>
                </c:pt>
                <c:pt idx="118">
                  <c:v>25.330000000000005</c:v>
                </c:pt>
                <c:pt idx="119">
                  <c:v>25.150000000000031</c:v>
                </c:pt>
                <c:pt idx="120">
                  <c:v>24.22</c:v>
                </c:pt>
                <c:pt idx="121">
                  <c:v>24.55</c:v>
                </c:pt>
                <c:pt idx="122">
                  <c:v>24.79</c:v>
                </c:pt>
                <c:pt idx="123">
                  <c:v>25.43</c:v>
                </c:pt>
                <c:pt idx="124">
                  <c:v>24.95</c:v>
                </c:pt>
                <c:pt idx="125">
                  <c:v>25.330000000000005</c:v>
                </c:pt>
                <c:pt idx="126">
                  <c:v>25.19</c:v>
                </c:pt>
                <c:pt idx="127">
                  <c:v>25.34</c:v>
                </c:pt>
                <c:pt idx="128">
                  <c:v>24.21</c:v>
                </c:pt>
                <c:pt idx="129">
                  <c:v>24.24</c:v>
                </c:pt>
                <c:pt idx="130">
                  <c:v>23.419999999999987</c:v>
                </c:pt>
                <c:pt idx="131">
                  <c:v>23.5</c:v>
                </c:pt>
                <c:pt idx="132">
                  <c:v>24</c:v>
                </c:pt>
                <c:pt idx="133">
                  <c:v>23.95</c:v>
                </c:pt>
                <c:pt idx="134">
                  <c:v>24.43</c:v>
                </c:pt>
                <c:pt idx="135">
                  <c:v>24.87</c:v>
                </c:pt>
                <c:pt idx="136">
                  <c:v>25.71</c:v>
                </c:pt>
                <c:pt idx="137">
                  <c:v>26.6</c:v>
                </c:pt>
                <c:pt idx="138">
                  <c:v>26.150000000000031</c:v>
                </c:pt>
                <c:pt idx="139">
                  <c:v>27.45</c:v>
                </c:pt>
                <c:pt idx="140">
                  <c:v>26.99</c:v>
                </c:pt>
                <c:pt idx="141">
                  <c:v>26.79</c:v>
                </c:pt>
                <c:pt idx="142">
                  <c:v>27.88</c:v>
                </c:pt>
                <c:pt idx="143">
                  <c:v>27.58</c:v>
                </c:pt>
                <c:pt idx="144">
                  <c:v>27.6</c:v>
                </c:pt>
                <c:pt idx="145">
                  <c:v>27.01</c:v>
                </c:pt>
                <c:pt idx="146">
                  <c:v>26.52</c:v>
                </c:pt>
                <c:pt idx="147">
                  <c:v>26.810000000000031</c:v>
                </c:pt>
                <c:pt idx="148">
                  <c:v>26.66</c:v>
                </c:pt>
                <c:pt idx="149">
                  <c:v>27.259999999999987</c:v>
                </c:pt>
                <c:pt idx="150">
                  <c:v>28.07</c:v>
                </c:pt>
                <c:pt idx="151">
                  <c:v>27.419999999999987</c:v>
                </c:pt>
                <c:pt idx="152">
                  <c:v>27.330000000000005</c:v>
                </c:pt>
                <c:pt idx="153">
                  <c:v>28.34</c:v>
                </c:pt>
                <c:pt idx="154">
                  <c:v>28.25</c:v>
                </c:pt>
                <c:pt idx="155">
                  <c:v>27.74</c:v>
                </c:pt>
                <c:pt idx="156">
                  <c:v>28.150000000000031</c:v>
                </c:pt>
                <c:pt idx="157">
                  <c:v>27.919999999999987</c:v>
                </c:pt>
                <c:pt idx="158">
                  <c:v>27.55</c:v>
                </c:pt>
                <c:pt idx="159">
                  <c:v>26.72</c:v>
                </c:pt>
                <c:pt idx="160">
                  <c:v>26.84</c:v>
                </c:pt>
                <c:pt idx="161">
                  <c:v>27.32</c:v>
                </c:pt>
                <c:pt idx="162">
                  <c:v>27.45</c:v>
                </c:pt>
                <c:pt idx="163">
                  <c:v>28.279999999999987</c:v>
                </c:pt>
                <c:pt idx="164">
                  <c:v>28.73</c:v>
                </c:pt>
                <c:pt idx="165">
                  <c:v>28.54</c:v>
                </c:pt>
                <c:pt idx="166">
                  <c:v>28.75</c:v>
                </c:pt>
                <c:pt idx="167">
                  <c:v>28.43</c:v>
                </c:pt>
                <c:pt idx="168">
                  <c:v>28.330000000000005</c:v>
                </c:pt>
                <c:pt idx="169">
                  <c:v>27.91</c:v>
                </c:pt>
                <c:pt idx="170">
                  <c:v>27.27</c:v>
                </c:pt>
                <c:pt idx="171">
                  <c:v>27.41</c:v>
                </c:pt>
                <c:pt idx="172">
                  <c:v>27.610000000000031</c:v>
                </c:pt>
                <c:pt idx="173">
                  <c:v>28.05</c:v>
                </c:pt>
                <c:pt idx="174">
                  <c:v>27.87</c:v>
                </c:pt>
                <c:pt idx="175">
                  <c:v>28.47</c:v>
                </c:pt>
                <c:pt idx="176">
                  <c:v>29.51</c:v>
                </c:pt>
                <c:pt idx="177">
                  <c:v>29.3</c:v>
                </c:pt>
                <c:pt idx="178">
                  <c:v>29.150000000000031</c:v>
                </c:pt>
                <c:pt idx="179">
                  <c:v>29.25</c:v>
                </c:pt>
                <c:pt idx="180">
                  <c:v>29.610000000000031</c:v>
                </c:pt>
                <c:pt idx="181">
                  <c:v>29.34</c:v>
                </c:pt>
                <c:pt idx="182">
                  <c:v>29.58</c:v>
                </c:pt>
                <c:pt idx="183">
                  <c:v>29.959999999999987</c:v>
                </c:pt>
                <c:pt idx="184">
                  <c:v>30.14</c:v>
                </c:pt>
                <c:pt idx="185">
                  <c:v>29.38</c:v>
                </c:pt>
                <c:pt idx="186">
                  <c:v>28.85</c:v>
                </c:pt>
                <c:pt idx="187">
                  <c:v>28.62</c:v>
                </c:pt>
                <c:pt idx="188">
                  <c:v>29.37</c:v>
                </c:pt>
                <c:pt idx="189">
                  <c:v>29.23</c:v>
                </c:pt>
                <c:pt idx="190">
                  <c:v>28.779999999999987</c:v>
                </c:pt>
                <c:pt idx="191">
                  <c:v>30.03</c:v>
                </c:pt>
                <c:pt idx="192">
                  <c:v>29.630000000000031</c:v>
                </c:pt>
                <c:pt idx="193">
                  <c:v>30.07</c:v>
                </c:pt>
                <c:pt idx="194">
                  <c:v>30.39</c:v>
                </c:pt>
                <c:pt idx="195">
                  <c:v>30.05</c:v>
                </c:pt>
                <c:pt idx="196">
                  <c:v>30.54</c:v>
                </c:pt>
                <c:pt idx="197">
                  <c:v>30.25</c:v>
                </c:pt>
                <c:pt idx="198">
                  <c:v>30.279999999999987</c:v>
                </c:pt>
                <c:pt idx="199">
                  <c:v>30.6</c:v>
                </c:pt>
                <c:pt idx="200">
                  <c:v>30.66</c:v>
                </c:pt>
                <c:pt idx="201">
                  <c:v>30.68</c:v>
                </c:pt>
                <c:pt idx="202">
                  <c:v>30.41</c:v>
                </c:pt>
                <c:pt idx="203">
                  <c:v>31.439999999999987</c:v>
                </c:pt>
                <c:pt idx="204">
                  <c:v>31.36</c:v>
                </c:pt>
                <c:pt idx="205">
                  <c:v>31.25</c:v>
                </c:pt>
                <c:pt idx="206">
                  <c:v>32</c:v>
                </c:pt>
                <c:pt idx="207">
                  <c:v>30.779999999999987</c:v>
                </c:pt>
                <c:pt idx="208">
                  <c:v>30.73</c:v>
                </c:pt>
                <c:pt idx="209">
                  <c:v>30.39</c:v>
                </c:pt>
                <c:pt idx="210">
                  <c:v>29.58</c:v>
                </c:pt>
                <c:pt idx="211">
                  <c:v>30.67</c:v>
                </c:pt>
                <c:pt idx="212">
                  <c:v>30.12</c:v>
                </c:pt>
                <c:pt idx="213">
                  <c:v>30.150000000000031</c:v>
                </c:pt>
                <c:pt idx="214">
                  <c:v>30.16</c:v>
                </c:pt>
                <c:pt idx="215">
                  <c:v>30.1</c:v>
                </c:pt>
                <c:pt idx="216">
                  <c:v>31.130000000000031</c:v>
                </c:pt>
                <c:pt idx="217">
                  <c:v>31.01</c:v>
                </c:pt>
                <c:pt idx="218">
                  <c:v>31.64</c:v>
                </c:pt>
                <c:pt idx="219">
                  <c:v>31.7</c:v>
                </c:pt>
                <c:pt idx="220">
                  <c:v>31.91</c:v>
                </c:pt>
                <c:pt idx="221">
                  <c:v>31.54</c:v>
                </c:pt>
                <c:pt idx="222">
                  <c:v>31.95</c:v>
                </c:pt>
                <c:pt idx="223">
                  <c:v>32.35</c:v>
                </c:pt>
                <c:pt idx="224">
                  <c:v>32.550000000000004</c:v>
                </c:pt>
                <c:pt idx="225">
                  <c:v>32.82</c:v>
                </c:pt>
                <c:pt idx="226">
                  <c:v>32.300000000000004</c:v>
                </c:pt>
                <c:pt idx="227">
                  <c:v>31.64</c:v>
                </c:pt>
                <c:pt idx="228">
                  <c:v>32.1</c:v>
                </c:pt>
                <c:pt idx="229">
                  <c:v>31.45</c:v>
                </c:pt>
                <c:pt idx="230">
                  <c:v>31.32</c:v>
                </c:pt>
                <c:pt idx="231">
                  <c:v>30.85</c:v>
                </c:pt>
                <c:pt idx="232">
                  <c:v>30.72</c:v>
                </c:pt>
                <c:pt idx="233">
                  <c:v>31.21</c:v>
                </c:pt>
                <c:pt idx="234">
                  <c:v>30.9</c:v>
                </c:pt>
                <c:pt idx="235">
                  <c:v>31.110000000000031</c:v>
                </c:pt>
                <c:pt idx="236">
                  <c:v>31.419999999999987</c:v>
                </c:pt>
                <c:pt idx="237">
                  <c:v>31.330000000000005</c:v>
                </c:pt>
                <c:pt idx="238">
                  <c:v>30.650000000000031</c:v>
                </c:pt>
                <c:pt idx="239">
                  <c:v>31.37</c:v>
                </c:pt>
                <c:pt idx="240">
                  <c:v>30.45</c:v>
                </c:pt>
                <c:pt idx="241">
                  <c:v>30.58</c:v>
                </c:pt>
                <c:pt idx="242">
                  <c:v>30.419999999999987</c:v>
                </c:pt>
                <c:pt idx="243">
                  <c:v>30.14</c:v>
                </c:pt>
                <c:pt idx="244">
                  <c:v>30.04</c:v>
                </c:pt>
                <c:pt idx="245">
                  <c:v>29.5</c:v>
                </c:pt>
                <c:pt idx="246">
                  <c:v>29.45</c:v>
                </c:pt>
                <c:pt idx="247">
                  <c:v>30.37</c:v>
                </c:pt>
                <c:pt idx="248">
                  <c:v>29.53</c:v>
                </c:pt>
                <c:pt idx="249">
                  <c:v>29.35</c:v>
                </c:pt>
                <c:pt idx="250">
                  <c:v>29.279999999999987</c:v>
                </c:pt>
                <c:pt idx="251">
                  <c:v>29.23</c:v>
                </c:pt>
                <c:pt idx="252">
                  <c:v>29.45</c:v>
                </c:pt>
                <c:pt idx="253">
                  <c:v>29.25</c:v>
                </c:pt>
                <c:pt idx="254">
                  <c:v>29.14</c:v>
                </c:pt>
                <c:pt idx="255">
                  <c:v>29.419999999999987</c:v>
                </c:pt>
                <c:pt idx="256">
                  <c:v>29.09</c:v>
                </c:pt>
                <c:pt idx="257">
                  <c:v>29.02</c:v>
                </c:pt>
                <c:pt idx="258">
                  <c:v>28.72</c:v>
                </c:pt>
                <c:pt idx="259">
                  <c:v>28.759999999999987</c:v>
                </c:pt>
                <c:pt idx="260">
                  <c:v>29.17</c:v>
                </c:pt>
                <c:pt idx="261">
                  <c:v>28.5</c:v>
                </c:pt>
                <c:pt idx="262">
                  <c:v>29.02</c:v>
                </c:pt>
                <c:pt idx="263">
                  <c:v>28.79</c:v>
                </c:pt>
                <c:pt idx="264">
                  <c:v>28.16</c:v>
                </c:pt>
                <c:pt idx="265">
                  <c:v>28.73</c:v>
                </c:pt>
                <c:pt idx="266">
                  <c:v>28.62</c:v>
                </c:pt>
                <c:pt idx="267">
                  <c:v>28.06</c:v>
                </c:pt>
                <c:pt idx="268">
                  <c:v>27.2</c:v>
                </c:pt>
                <c:pt idx="269">
                  <c:v>27.41</c:v>
                </c:pt>
                <c:pt idx="270">
                  <c:v>27.18</c:v>
                </c:pt>
                <c:pt idx="271">
                  <c:v>26.95</c:v>
                </c:pt>
                <c:pt idx="272">
                  <c:v>26.810000000000031</c:v>
                </c:pt>
                <c:pt idx="273">
                  <c:v>27.45</c:v>
                </c:pt>
                <c:pt idx="274">
                  <c:v>28.05</c:v>
                </c:pt>
                <c:pt idx="275">
                  <c:v>28.51</c:v>
                </c:pt>
                <c:pt idx="276">
                  <c:v>27.9</c:v>
                </c:pt>
                <c:pt idx="277">
                  <c:v>27.56</c:v>
                </c:pt>
                <c:pt idx="278">
                  <c:v>27.03</c:v>
                </c:pt>
                <c:pt idx="279">
                  <c:v>26.919999999999987</c:v>
                </c:pt>
                <c:pt idx="280">
                  <c:v>27.41</c:v>
                </c:pt>
                <c:pt idx="281">
                  <c:v>27.38</c:v>
                </c:pt>
                <c:pt idx="282">
                  <c:v>27.779999999999987</c:v>
                </c:pt>
                <c:pt idx="283">
                  <c:v>27.88</c:v>
                </c:pt>
                <c:pt idx="284">
                  <c:v>28.7</c:v>
                </c:pt>
                <c:pt idx="285">
                  <c:v>28.95</c:v>
                </c:pt>
                <c:pt idx="286">
                  <c:v>29.08</c:v>
                </c:pt>
                <c:pt idx="287">
                  <c:v>29.439999999999987</c:v>
                </c:pt>
                <c:pt idx="288">
                  <c:v>29.01</c:v>
                </c:pt>
                <c:pt idx="289">
                  <c:v>28.479999999999986</c:v>
                </c:pt>
                <c:pt idx="290">
                  <c:v>28.68</c:v>
                </c:pt>
                <c:pt idx="291">
                  <c:v>28.86</c:v>
                </c:pt>
                <c:pt idx="292">
                  <c:v>29.04</c:v>
                </c:pt>
                <c:pt idx="293">
                  <c:v>29.6</c:v>
                </c:pt>
                <c:pt idx="294">
                  <c:v>29.67</c:v>
                </c:pt>
                <c:pt idx="295">
                  <c:v>29.610000000000031</c:v>
                </c:pt>
                <c:pt idx="296">
                  <c:v>29.9</c:v>
                </c:pt>
                <c:pt idx="297">
                  <c:v>30.54</c:v>
                </c:pt>
                <c:pt idx="298">
                  <c:v>30.64</c:v>
                </c:pt>
                <c:pt idx="299">
                  <c:v>30.6</c:v>
                </c:pt>
                <c:pt idx="300">
                  <c:v>30.53</c:v>
                </c:pt>
                <c:pt idx="301">
                  <c:v>30.66</c:v>
                </c:pt>
                <c:pt idx="302">
                  <c:v>30.54</c:v>
                </c:pt>
                <c:pt idx="303">
                  <c:v>30.459999999999987</c:v>
                </c:pt>
                <c:pt idx="304">
                  <c:v>31.06</c:v>
                </c:pt>
                <c:pt idx="305">
                  <c:v>31.2</c:v>
                </c:pt>
                <c:pt idx="306">
                  <c:v>31.16</c:v>
                </c:pt>
                <c:pt idx="307">
                  <c:v>31.24</c:v>
                </c:pt>
                <c:pt idx="308">
                  <c:v>31.279999999999987</c:v>
                </c:pt>
                <c:pt idx="309">
                  <c:v>31.29</c:v>
                </c:pt>
                <c:pt idx="310">
                  <c:v>31.25</c:v>
                </c:pt>
                <c:pt idx="311">
                  <c:v>31.23</c:v>
                </c:pt>
                <c:pt idx="312">
                  <c:v>31.5</c:v>
                </c:pt>
                <c:pt idx="313">
                  <c:v>31.56</c:v>
                </c:pt>
                <c:pt idx="314">
                  <c:v>31.39</c:v>
                </c:pt>
                <c:pt idx="315">
                  <c:v>31.27</c:v>
                </c:pt>
                <c:pt idx="316">
                  <c:v>31.41</c:v>
                </c:pt>
                <c:pt idx="317">
                  <c:v>31.9</c:v>
                </c:pt>
                <c:pt idx="318">
                  <c:v>31.99</c:v>
                </c:pt>
                <c:pt idx="319">
                  <c:v>32.090000000000003</c:v>
                </c:pt>
                <c:pt idx="320">
                  <c:v>32.200000000000003</c:v>
                </c:pt>
                <c:pt idx="321">
                  <c:v>32.630000000000003</c:v>
                </c:pt>
                <c:pt idx="322">
                  <c:v>32.700000000000003</c:v>
                </c:pt>
                <c:pt idx="323">
                  <c:v>32.770000000000003</c:v>
                </c:pt>
                <c:pt idx="324">
                  <c:v>32.870000000000005</c:v>
                </c:pt>
                <c:pt idx="325">
                  <c:v>32.89</c:v>
                </c:pt>
                <c:pt idx="326">
                  <c:v>33</c:v>
                </c:pt>
                <c:pt idx="327">
                  <c:v>32.71</c:v>
                </c:pt>
                <c:pt idx="328">
                  <c:v>33.17</c:v>
                </c:pt>
                <c:pt idx="329">
                  <c:v>33.08</c:v>
                </c:pt>
                <c:pt idx="330">
                  <c:v>33.25</c:v>
                </c:pt>
                <c:pt idx="331">
                  <c:v>33.14</c:v>
                </c:pt>
                <c:pt idx="332">
                  <c:v>33.51</c:v>
                </c:pt>
                <c:pt idx="333">
                  <c:v>32.67</c:v>
                </c:pt>
                <c:pt idx="334">
                  <c:v>33.06</c:v>
                </c:pt>
                <c:pt idx="335">
                  <c:v>33.46</c:v>
                </c:pt>
                <c:pt idx="336">
                  <c:v>33.08</c:v>
                </c:pt>
                <c:pt idx="337">
                  <c:v>33.880000000000003</c:v>
                </c:pt>
                <c:pt idx="338">
                  <c:v>32.67</c:v>
                </c:pt>
                <c:pt idx="339">
                  <c:v>31.88</c:v>
                </c:pt>
                <c:pt idx="340">
                  <c:v>30.9</c:v>
                </c:pt>
                <c:pt idx="341">
                  <c:v>30.25</c:v>
                </c:pt>
                <c:pt idx="342">
                  <c:v>31.49</c:v>
                </c:pt>
                <c:pt idx="343">
                  <c:v>31.479999999999986</c:v>
                </c:pt>
                <c:pt idx="344">
                  <c:v>31.54</c:v>
                </c:pt>
                <c:pt idx="345">
                  <c:v>31.16</c:v>
                </c:pt>
                <c:pt idx="346">
                  <c:v>30.56</c:v>
                </c:pt>
                <c:pt idx="347">
                  <c:v>30.630000000000031</c:v>
                </c:pt>
                <c:pt idx="348">
                  <c:v>30.617500000000035</c:v>
                </c:pt>
                <c:pt idx="349">
                  <c:v>30.759999999999987</c:v>
                </c:pt>
                <c:pt idx="350">
                  <c:v>29.74</c:v>
                </c:pt>
                <c:pt idx="351">
                  <c:v>30.08</c:v>
                </c:pt>
                <c:pt idx="352">
                  <c:v>29.77</c:v>
                </c:pt>
                <c:pt idx="353">
                  <c:v>29.79</c:v>
                </c:pt>
                <c:pt idx="354">
                  <c:v>29.53</c:v>
                </c:pt>
                <c:pt idx="355">
                  <c:v>30.939999999999987</c:v>
                </c:pt>
                <c:pt idx="356">
                  <c:v>30.99</c:v>
                </c:pt>
                <c:pt idx="357">
                  <c:v>30.18</c:v>
                </c:pt>
                <c:pt idx="358">
                  <c:v>31.07</c:v>
                </c:pt>
                <c:pt idx="359">
                  <c:v>31.3</c:v>
                </c:pt>
                <c:pt idx="360">
                  <c:v>30.459999999999987</c:v>
                </c:pt>
                <c:pt idx="361">
                  <c:v>30.4</c:v>
                </c:pt>
                <c:pt idx="362">
                  <c:v>30.2</c:v>
                </c:pt>
                <c:pt idx="363">
                  <c:v>30.25</c:v>
                </c:pt>
                <c:pt idx="364">
                  <c:v>31.54</c:v>
                </c:pt>
                <c:pt idx="365">
                  <c:v>31.53</c:v>
                </c:pt>
                <c:pt idx="366">
                  <c:v>31.58</c:v>
                </c:pt>
                <c:pt idx="367">
                  <c:v>33</c:v>
                </c:pt>
                <c:pt idx="368">
                  <c:v>32.800000000000004</c:v>
                </c:pt>
                <c:pt idx="369">
                  <c:v>33.04</c:v>
                </c:pt>
                <c:pt idx="370">
                  <c:v>32.96</c:v>
                </c:pt>
                <c:pt idx="371">
                  <c:v>32.54</c:v>
                </c:pt>
                <c:pt idx="372">
                  <c:v>31.55</c:v>
                </c:pt>
                <c:pt idx="373">
                  <c:v>31.830000000000005</c:v>
                </c:pt>
                <c:pt idx="374">
                  <c:v>30.84</c:v>
                </c:pt>
                <c:pt idx="375">
                  <c:v>30.759999999999987</c:v>
                </c:pt>
                <c:pt idx="376">
                  <c:v>30.51</c:v>
                </c:pt>
                <c:pt idx="377">
                  <c:v>29.630000000000031</c:v>
                </c:pt>
                <c:pt idx="378">
                  <c:v>28.91</c:v>
                </c:pt>
                <c:pt idx="379">
                  <c:v>28.51</c:v>
                </c:pt>
                <c:pt idx="380">
                  <c:v>28.2</c:v>
                </c:pt>
                <c:pt idx="381">
                  <c:v>28.22</c:v>
                </c:pt>
                <c:pt idx="382">
                  <c:v>29.12</c:v>
                </c:pt>
                <c:pt idx="383">
                  <c:v>29.6</c:v>
                </c:pt>
                <c:pt idx="384">
                  <c:v>30.19</c:v>
                </c:pt>
                <c:pt idx="385">
                  <c:v>30.1</c:v>
                </c:pt>
                <c:pt idx="386">
                  <c:v>30.919999999999987</c:v>
                </c:pt>
                <c:pt idx="387">
                  <c:v>30.439999999999987</c:v>
                </c:pt>
                <c:pt idx="388">
                  <c:v>30.6</c:v>
                </c:pt>
                <c:pt idx="389">
                  <c:v>29.53</c:v>
                </c:pt>
                <c:pt idx="390">
                  <c:v>30.08</c:v>
                </c:pt>
                <c:pt idx="391">
                  <c:v>30.279999999999987</c:v>
                </c:pt>
                <c:pt idx="392">
                  <c:v>29.62</c:v>
                </c:pt>
                <c:pt idx="393">
                  <c:v>30.810000000000031</c:v>
                </c:pt>
                <c:pt idx="394">
                  <c:v>31.37</c:v>
                </c:pt>
                <c:pt idx="395">
                  <c:v>31.759999999999987</c:v>
                </c:pt>
                <c:pt idx="396">
                  <c:v>31.72</c:v>
                </c:pt>
                <c:pt idx="397">
                  <c:v>31.27</c:v>
                </c:pt>
                <c:pt idx="398">
                  <c:v>31.259999999999987</c:v>
                </c:pt>
                <c:pt idx="399">
                  <c:v>31.459999999999987</c:v>
                </c:pt>
                <c:pt idx="400">
                  <c:v>32.53</c:v>
                </c:pt>
                <c:pt idx="401">
                  <c:v>32.36</c:v>
                </c:pt>
                <c:pt idx="402">
                  <c:v>32.47</c:v>
                </c:pt>
                <c:pt idx="403">
                  <c:v>32.89</c:v>
                </c:pt>
                <c:pt idx="404">
                  <c:v>32.36</c:v>
                </c:pt>
                <c:pt idx="405">
                  <c:v>32.6</c:v>
                </c:pt>
                <c:pt idx="406">
                  <c:v>32.01</c:v>
                </c:pt>
                <c:pt idx="407">
                  <c:v>31.09</c:v>
                </c:pt>
                <c:pt idx="408">
                  <c:v>30.79</c:v>
                </c:pt>
                <c:pt idx="409">
                  <c:v>30.810000000000031</c:v>
                </c:pt>
                <c:pt idx="410">
                  <c:v>30.7</c:v>
                </c:pt>
                <c:pt idx="411">
                  <c:v>30.97</c:v>
                </c:pt>
                <c:pt idx="412">
                  <c:v>31.4</c:v>
                </c:pt>
                <c:pt idx="413">
                  <c:v>30.66</c:v>
                </c:pt>
                <c:pt idx="414">
                  <c:v>30.310000000000031</c:v>
                </c:pt>
                <c:pt idx="415">
                  <c:v>30.110000000000031</c:v>
                </c:pt>
                <c:pt idx="416">
                  <c:v>29.810000000000031</c:v>
                </c:pt>
                <c:pt idx="417">
                  <c:v>29.959999999999987</c:v>
                </c:pt>
                <c:pt idx="418">
                  <c:v>29.91</c:v>
                </c:pt>
                <c:pt idx="419">
                  <c:v>30.32</c:v>
                </c:pt>
                <c:pt idx="420">
                  <c:v>29.57</c:v>
                </c:pt>
                <c:pt idx="421">
                  <c:v>29.979999999999986</c:v>
                </c:pt>
                <c:pt idx="422">
                  <c:v>30.759999999999987</c:v>
                </c:pt>
                <c:pt idx="423">
                  <c:v>31.4</c:v>
                </c:pt>
                <c:pt idx="424">
                  <c:v>31.72</c:v>
                </c:pt>
                <c:pt idx="425">
                  <c:v>30.830000000000005</c:v>
                </c:pt>
                <c:pt idx="426">
                  <c:v>31</c:v>
                </c:pt>
                <c:pt idx="427">
                  <c:v>31.02</c:v>
                </c:pt>
                <c:pt idx="428">
                  <c:v>31.779999999999987</c:v>
                </c:pt>
                <c:pt idx="429">
                  <c:v>31.9</c:v>
                </c:pt>
                <c:pt idx="430">
                  <c:v>31.8</c:v>
                </c:pt>
                <c:pt idx="431">
                  <c:v>31.75</c:v>
                </c:pt>
                <c:pt idx="432">
                  <c:v>31.41</c:v>
                </c:pt>
                <c:pt idx="433">
                  <c:v>31.24</c:v>
                </c:pt>
                <c:pt idx="434">
                  <c:v>31.91</c:v>
                </c:pt>
                <c:pt idx="435">
                  <c:v>31.86</c:v>
                </c:pt>
                <c:pt idx="436">
                  <c:v>31.25</c:v>
                </c:pt>
                <c:pt idx="437">
                  <c:v>30.759999999999987</c:v>
                </c:pt>
                <c:pt idx="438">
                  <c:v>31.37</c:v>
                </c:pt>
                <c:pt idx="439">
                  <c:v>30.919999999999987</c:v>
                </c:pt>
                <c:pt idx="440">
                  <c:v>30.97</c:v>
                </c:pt>
                <c:pt idx="441">
                  <c:v>30.69</c:v>
                </c:pt>
                <c:pt idx="442">
                  <c:v>30.650000000000031</c:v>
                </c:pt>
                <c:pt idx="443">
                  <c:v>30.610000000000031</c:v>
                </c:pt>
                <c:pt idx="444">
                  <c:v>30.16</c:v>
                </c:pt>
                <c:pt idx="445">
                  <c:v>30.6</c:v>
                </c:pt>
                <c:pt idx="446">
                  <c:v>30.45</c:v>
                </c:pt>
                <c:pt idx="447">
                  <c:v>30.79</c:v>
                </c:pt>
                <c:pt idx="448">
                  <c:v>31.310000000000031</c:v>
                </c:pt>
                <c:pt idx="449">
                  <c:v>31.45</c:v>
                </c:pt>
                <c:pt idx="450">
                  <c:v>31.07</c:v>
                </c:pt>
                <c:pt idx="451">
                  <c:v>31.49</c:v>
                </c:pt>
                <c:pt idx="452">
                  <c:v>31.41</c:v>
                </c:pt>
                <c:pt idx="453">
                  <c:v>31.79</c:v>
                </c:pt>
                <c:pt idx="454">
                  <c:v>31.73</c:v>
                </c:pt>
                <c:pt idx="455">
                  <c:v>31.2</c:v>
                </c:pt>
                <c:pt idx="456">
                  <c:v>31.71</c:v>
                </c:pt>
                <c:pt idx="457">
                  <c:v>31.82</c:v>
                </c:pt>
                <c:pt idx="458">
                  <c:v>31.52</c:v>
                </c:pt>
                <c:pt idx="459">
                  <c:v>31.64</c:v>
                </c:pt>
                <c:pt idx="460">
                  <c:v>31.479999999999986</c:v>
                </c:pt>
                <c:pt idx="461">
                  <c:v>31.45</c:v>
                </c:pt>
                <c:pt idx="462">
                  <c:v>32.36</c:v>
                </c:pt>
                <c:pt idx="463">
                  <c:v>32.51</c:v>
                </c:pt>
                <c:pt idx="464">
                  <c:v>32.33</c:v>
                </c:pt>
                <c:pt idx="465">
                  <c:v>32.410000000000004</c:v>
                </c:pt>
                <c:pt idx="466">
                  <c:v>32.07</c:v>
                </c:pt>
                <c:pt idx="467">
                  <c:v>31.759999999999987</c:v>
                </c:pt>
                <c:pt idx="468">
                  <c:v>31.34</c:v>
                </c:pt>
                <c:pt idx="469">
                  <c:v>31.52</c:v>
                </c:pt>
                <c:pt idx="470">
                  <c:v>31.82</c:v>
                </c:pt>
                <c:pt idx="471">
                  <c:v>31.919999999999987</c:v>
                </c:pt>
                <c:pt idx="472">
                  <c:v>31.1</c:v>
                </c:pt>
                <c:pt idx="473">
                  <c:v>30.74</c:v>
                </c:pt>
                <c:pt idx="474">
                  <c:v>30.51</c:v>
                </c:pt>
                <c:pt idx="475">
                  <c:v>30.54</c:v>
                </c:pt>
                <c:pt idx="476">
                  <c:v>30.54</c:v>
                </c:pt>
                <c:pt idx="477">
                  <c:v>30.51</c:v>
                </c:pt>
                <c:pt idx="478">
                  <c:v>30.759999999999987</c:v>
                </c:pt>
                <c:pt idx="479">
                  <c:v>30.82</c:v>
                </c:pt>
                <c:pt idx="480">
                  <c:v>29.87</c:v>
                </c:pt>
                <c:pt idx="481">
                  <c:v>30.37</c:v>
                </c:pt>
                <c:pt idx="482">
                  <c:v>30.310000000000031</c:v>
                </c:pt>
                <c:pt idx="483">
                  <c:v>29.9</c:v>
                </c:pt>
                <c:pt idx="484">
                  <c:v>29.49</c:v>
                </c:pt>
                <c:pt idx="485">
                  <c:v>30.21</c:v>
                </c:pt>
                <c:pt idx="486">
                  <c:v>30.439999999999987</c:v>
                </c:pt>
                <c:pt idx="487">
                  <c:v>30.64</c:v>
                </c:pt>
                <c:pt idx="488">
                  <c:v>31.1</c:v>
                </c:pt>
                <c:pt idx="489">
                  <c:v>31.2</c:v>
                </c:pt>
                <c:pt idx="490">
                  <c:v>31.41</c:v>
                </c:pt>
                <c:pt idx="491">
                  <c:v>31.39</c:v>
                </c:pt>
                <c:pt idx="492">
                  <c:v>31.79</c:v>
                </c:pt>
                <c:pt idx="493">
                  <c:v>31.630000000000031</c:v>
                </c:pt>
                <c:pt idx="494">
                  <c:v>31.47</c:v>
                </c:pt>
                <c:pt idx="495">
                  <c:v>31.35</c:v>
                </c:pt>
                <c:pt idx="496">
                  <c:v>31.25</c:v>
                </c:pt>
                <c:pt idx="497">
                  <c:v>31.51</c:v>
                </c:pt>
                <c:pt idx="498">
                  <c:v>31.650000000000031</c:v>
                </c:pt>
                <c:pt idx="499">
                  <c:v>31.84</c:v>
                </c:pt>
                <c:pt idx="500">
                  <c:v>32.270000000000003</c:v>
                </c:pt>
                <c:pt idx="501">
                  <c:v>32.31</c:v>
                </c:pt>
                <c:pt idx="502">
                  <c:v>32.270000000000003</c:v>
                </c:pt>
                <c:pt idx="503">
                  <c:v>32.230000000000011</c:v>
                </c:pt>
                <c:pt idx="504">
                  <c:v>32</c:v>
                </c:pt>
                <c:pt idx="505">
                  <c:v>32.07</c:v>
                </c:pt>
                <c:pt idx="506">
                  <c:v>32.17</c:v>
                </c:pt>
                <c:pt idx="507">
                  <c:v>32.39</c:v>
                </c:pt>
                <c:pt idx="508">
                  <c:v>32.96</c:v>
                </c:pt>
                <c:pt idx="509">
                  <c:v>33.17</c:v>
                </c:pt>
                <c:pt idx="510">
                  <c:v>33.270000000000003</c:v>
                </c:pt>
                <c:pt idx="511">
                  <c:v>33.300000000000004</c:v>
                </c:pt>
                <c:pt idx="512">
                  <c:v>33.28</c:v>
                </c:pt>
                <c:pt idx="513">
                  <c:v>33.47</c:v>
                </c:pt>
                <c:pt idx="514">
                  <c:v>33.690000000000012</c:v>
                </c:pt>
                <c:pt idx="515">
                  <c:v>33.6</c:v>
                </c:pt>
                <c:pt idx="516">
                  <c:v>33.130000000000003</c:v>
                </c:pt>
                <c:pt idx="517">
                  <c:v>32.82</c:v>
                </c:pt>
                <c:pt idx="518">
                  <c:v>32.4</c:v>
                </c:pt>
                <c:pt idx="519">
                  <c:v>32.370000000000005</c:v>
                </c:pt>
                <c:pt idx="520">
                  <c:v>32.790000000000013</c:v>
                </c:pt>
                <c:pt idx="521">
                  <c:v>32.75</c:v>
                </c:pt>
                <c:pt idx="522">
                  <c:v>32.520000000000003</c:v>
                </c:pt>
                <c:pt idx="523">
                  <c:v>32.300000000000004</c:v>
                </c:pt>
                <c:pt idx="524">
                  <c:v>32.31</c:v>
                </c:pt>
                <c:pt idx="525">
                  <c:v>31.72</c:v>
                </c:pt>
                <c:pt idx="526">
                  <c:v>31.45</c:v>
                </c:pt>
                <c:pt idx="527">
                  <c:v>32.31</c:v>
                </c:pt>
                <c:pt idx="528">
                  <c:v>35.1</c:v>
                </c:pt>
                <c:pt idx="529">
                  <c:v>36.03</c:v>
                </c:pt>
                <c:pt idx="530">
                  <c:v>35.92</c:v>
                </c:pt>
                <c:pt idx="531">
                  <c:v>36.11</c:v>
                </c:pt>
                <c:pt idx="532">
                  <c:v>36.4</c:v>
                </c:pt>
                <c:pt idx="533">
                  <c:v>36.93</c:v>
                </c:pt>
                <c:pt idx="534">
                  <c:v>36.370000000000005</c:v>
                </c:pt>
                <c:pt idx="535">
                  <c:v>36.54</c:v>
                </c:pt>
                <c:pt idx="536">
                  <c:v>36.25</c:v>
                </c:pt>
                <c:pt idx="537">
                  <c:v>36.690000000000012</c:v>
                </c:pt>
                <c:pt idx="538">
                  <c:v>37.300000000000004</c:v>
                </c:pt>
                <c:pt idx="539">
                  <c:v>37.68</c:v>
                </c:pt>
                <c:pt idx="540">
                  <c:v>38.18</c:v>
                </c:pt>
                <c:pt idx="541">
                  <c:v>37.700000000000003</c:v>
                </c:pt>
                <c:pt idx="542">
                  <c:v>37.51</c:v>
                </c:pt>
                <c:pt idx="543">
                  <c:v>37.42</c:v>
                </c:pt>
                <c:pt idx="544">
                  <c:v>37.9</c:v>
                </c:pt>
                <c:pt idx="545">
                  <c:v>38.200000000000003</c:v>
                </c:pt>
                <c:pt idx="546">
                  <c:v>37.590000000000003</c:v>
                </c:pt>
                <c:pt idx="547">
                  <c:v>37.24</c:v>
                </c:pt>
                <c:pt idx="548">
                  <c:v>37.92</c:v>
                </c:pt>
                <c:pt idx="549">
                  <c:v>37.25</c:v>
                </c:pt>
                <c:pt idx="550">
                  <c:v>36.78</c:v>
                </c:pt>
                <c:pt idx="551">
                  <c:v>36.43</c:v>
                </c:pt>
                <c:pt idx="552">
                  <c:v>36.53</c:v>
                </c:pt>
                <c:pt idx="553">
                  <c:v>35.690000000000012</c:v>
                </c:pt>
                <c:pt idx="554">
                  <c:v>36.33</c:v>
                </c:pt>
                <c:pt idx="555">
                  <c:v>36.28</c:v>
                </c:pt>
                <c:pt idx="556">
                  <c:v>35.790000000000013</c:v>
                </c:pt>
                <c:pt idx="557">
                  <c:v>35.03</c:v>
                </c:pt>
                <c:pt idx="558">
                  <c:v>35.07</c:v>
                </c:pt>
                <c:pt idx="559">
                  <c:v>34.720000000000013</c:v>
                </c:pt>
                <c:pt idx="560">
                  <c:v>35.46</c:v>
                </c:pt>
                <c:pt idx="561">
                  <c:v>34.86</c:v>
                </c:pt>
                <c:pt idx="562">
                  <c:v>35.58</c:v>
                </c:pt>
                <c:pt idx="563">
                  <c:v>35.630000000000003</c:v>
                </c:pt>
                <c:pt idx="564">
                  <c:v>35.300000000000004</c:v>
                </c:pt>
                <c:pt idx="565">
                  <c:v>35.01</c:v>
                </c:pt>
                <c:pt idx="566">
                  <c:v>34.97</c:v>
                </c:pt>
                <c:pt idx="567">
                  <c:v>35.61</c:v>
                </c:pt>
                <c:pt idx="568">
                  <c:v>35.700000000000003</c:v>
                </c:pt>
                <c:pt idx="569">
                  <c:v>35.53</c:v>
                </c:pt>
                <c:pt idx="570">
                  <c:v>35.590000000000003</c:v>
                </c:pt>
                <c:pt idx="571">
                  <c:v>35.94</c:v>
                </c:pt>
                <c:pt idx="572">
                  <c:v>36.24</c:v>
                </c:pt>
                <c:pt idx="573">
                  <c:v>35.65</c:v>
                </c:pt>
                <c:pt idx="574">
                  <c:v>35.47</c:v>
                </c:pt>
                <c:pt idx="575">
                  <c:v>35.15</c:v>
                </c:pt>
                <c:pt idx="576">
                  <c:v>35.450000000000003</c:v>
                </c:pt>
                <c:pt idx="577">
                  <c:v>35.64</c:v>
                </c:pt>
                <c:pt idx="578">
                  <c:v>35.620000000000012</c:v>
                </c:pt>
                <c:pt idx="579">
                  <c:v>36.050000000000004</c:v>
                </c:pt>
                <c:pt idx="580">
                  <c:v>35.56</c:v>
                </c:pt>
                <c:pt idx="581">
                  <c:v>35.590000000000003</c:v>
                </c:pt>
                <c:pt idx="582">
                  <c:v>36.08</c:v>
                </c:pt>
                <c:pt idx="583">
                  <c:v>36.51</c:v>
                </c:pt>
                <c:pt idx="584">
                  <c:v>36.49</c:v>
                </c:pt>
                <c:pt idx="585">
                  <c:v>36.89</c:v>
                </c:pt>
                <c:pt idx="586">
                  <c:v>36.770000000000003</c:v>
                </c:pt>
                <c:pt idx="587">
                  <c:v>37.230000000000011</c:v>
                </c:pt>
                <c:pt idx="588">
                  <c:v>37.86</c:v>
                </c:pt>
                <c:pt idx="589">
                  <c:v>37.840000000000003</c:v>
                </c:pt>
                <c:pt idx="590">
                  <c:v>37.730000000000011</c:v>
                </c:pt>
                <c:pt idx="591">
                  <c:v>36.49</c:v>
                </c:pt>
                <c:pt idx="592">
                  <c:v>36.01</c:v>
                </c:pt>
                <c:pt idx="593">
                  <c:v>36.25</c:v>
                </c:pt>
                <c:pt idx="594">
                  <c:v>36.090000000000003</c:v>
                </c:pt>
                <c:pt idx="595">
                  <c:v>36.35</c:v>
                </c:pt>
                <c:pt idx="596">
                  <c:v>35.730000000000011</c:v>
                </c:pt>
                <c:pt idx="597">
                  <c:v>36.230000000000011</c:v>
                </c:pt>
                <c:pt idx="598">
                  <c:v>35.99</c:v>
                </c:pt>
                <c:pt idx="599">
                  <c:v>35.21</c:v>
                </c:pt>
                <c:pt idx="600">
                  <c:v>35.83</c:v>
                </c:pt>
                <c:pt idx="601">
                  <c:v>36.770000000000003</c:v>
                </c:pt>
                <c:pt idx="602">
                  <c:v>36.89</c:v>
                </c:pt>
                <c:pt idx="603">
                  <c:v>36.790000000000013</c:v>
                </c:pt>
                <c:pt idx="604">
                  <c:v>36.15</c:v>
                </c:pt>
                <c:pt idx="605">
                  <c:v>35.730000000000011</c:v>
                </c:pt>
                <c:pt idx="606">
                  <c:v>35.82</c:v>
                </c:pt>
                <c:pt idx="607">
                  <c:v>35.690000000000012</c:v>
                </c:pt>
                <c:pt idx="608">
                  <c:v>36.120000000000012</c:v>
                </c:pt>
                <c:pt idx="609">
                  <c:v>36.43</c:v>
                </c:pt>
                <c:pt idx="610">
                  <c:v>35.35</c:v>
                </c:pt>
                <c:pt idx="611">
                  <c:v>35.71</c:v>
                </c:pt>
                <c:pt idx="612">
                  <c:v>35.17</c:v>
                </c:pt>
                <c:pt idx="613">
                  <c:v>35.11</c:v>
                </c:pt>
                <c:pt idx="614">
                  <c:v>34.82</c:v>
                </c:pt>
                <c:pt idx="615">
                  <c:v>34.840000000000003</c:v>
                </c:pt>
                <c:pt idx="616">
                  <c:v>35.220000000000013</c:v>
                </c:pt>
                <c:pt idx="617">
                  <c:v>34.630000000000003</c:v>
                </c:pt>
                <c:pt idx="618">
                  <c:v>34.64</c:v>
                </c:pt>
                <c:pt idx="619">
                  <c:v>35.04</c:v>
                </c:pt>
                <c:pt idx="620">
                  <c:v>34.620000000000012</c:v>
                </c:pt>
                <c:pt idx="621">
                  <c:v>34.6</c:v>
                </c:pt>
                <c:pt idx="622">
                  <c:v>35.130000000000003</c:v>
                </c:pt>
                <c:pt idx="623">
                  <c:v>35.340000000000003</c:v>
                </c:pt>
                <c:pt idx="624">
                  <c:v>35.74</c:v>
                </c:pt>
                <c:pt idx="625">
                  <c:v>35.47</c:v>
                </c:pt>
                <c:pt idx="626">
                  <c:v>35.160000000000011</c:v>
                </c:pt>
                <c:pt idx="627">
                  <c:v>34.46</c:v>
                </c:pt>
                <c:pt idx="628">
                  <c:v>34.92</c:v>
                </c:pt>
                <c:pt idx="629">
                  <c:v>35.720000000000013</c:v>
                </c:pt>
                <c:pt idx="630">
                  <c:v>36.1</c:v>
                </c:pt>
                <c:pt idx="631">
                  <c:v>36.370000000000005</c:v>
                </c:pt>
                <c:pt idx="632">
                  <c:v>36.92</c:v>
                </c:pt>
                <c:pt idx="633">
                  <c:v>36.880000000000003</c:v>
                </c:pt>
                <c:pt idx="634">
                  <c:v>36.64</c:v>
                </c:pt>
                <c:pt idx="635">
                  <c:v>37.06</c:v>
                </c:pt>
                <c:pt idx="636">
                  <c:v>36.64</c:v>
                </c:pt>
                <c:pt idx="637">
                  <c:v>35.93</c:v>
                </c:pt>
                <c:pt idx="638">
                  <c:v>35.4</c:v>
                </c:pt>
                <c:pt idx="639">
                  <c:v>35.81</c:v>
                </c:pt>
                <c:pt idx="640">
                  <c:v>35.760000000000012</c:v>
                </c:pt>
                <c:pt idx="641">
                  <c:v>35.630000000000003</c:v>
                </c:pt>
                <c:pt idx="642">
                  <c:v>34.800000000000004</c:v>
                </c:pt>
                <c:pt idx="643">
                  <c:v>35.450000000000003</c:v>
                </c:pt>
                <c:pt idx="644">
                  <c:v>35.46</c:v>
                </c:pt>
                <c:pt idx="645">
                  <c:v>36.32</c:v>
                </c:pt>
                <c:pt idx="646">
                  <c:v>36.700000000000003</c:v>
                </c:pt>
                <c:pt idx="647">
                  <c:v>36.700000000000003</c:v>
                </c:pt>
                <c:pt idx="648">
                  <c:v>36.690000000000012</c:v>
                </c:pt>
                <c:pt idx="649">
                  <c:v>36.25</c:v>
                </c:pt>
                <c:pt idx="650">
                  <c:v>35.760000000000012</c:v>
                </c:pt>
                <c:pt idx="651">
                  <c:v>35.160000000000011</c:v>
                </c:pt>
                <c:pt idx="652">
                  <c:v>35.08</c:v>
                </c:pt>
                <c:pt idx="653">
                  <c:v>34</c:v>
                </c:pt>
                <c:pt idx="654">
                  <c:v>33.57</c:v>
                </c:pt>
                <c:pt idx="655">
                  <c:v>32.020000000000003</c:v>
                </c:pt>
                <c:pt idx="656">
                  <c:v>31.74</c:v>
                </c:pt>
                <c:pt idx="657">
                  <c:v>29.89</c:v>
                </c:pt>
                <c:pt idx="658">
                  <c:v>30.479999999999986</c:v>
                </c:pt>
                <c:pt idx="659">
                  <c:v>29.07</c:v>
                </c:pt>
                <c:pt idx="660">
                  <c:v>29.73</c:v>
                </c:pt>
                <c:pt idx="661">
                  <c:v>29.84</c:v>
                </c:pt>
                <c:pt idx="662">
                  <c:v>30.330000000000005</c:v>
                </c:pt>
                <c:pt idx="663">
                  <c:v>30.38</c:v>
                </c:pt>
                <c:pt idx="664">
                  <c:v>30.47</c:v>
                </c:pt>
                <c:pt idx="665">
                  <c:v>28.58</c:v>
                </c:pt>
                <c:pt idx="666">
                  <c:v>27.9</c:v>
                </c:pt>
                <c:pt idx="667">
                  <c:v>27.74</c:v>
                </c:pt>
                <c:pt idx="668">
                  <c:v>28.88</c:v>
                </c:pt>
                <c:pt idx="669">
                  <c:v>29.84</c:v>
                </c:pt>
                <c:pt idx="670">
                  <c:v>29.21</c:v>
                </c:pt>
                <c:pt idx="671">
                  <c:v>29.919999999999987</c:v>
                </c:pt>
                <c:pt idx="672">
                  <c:v>31.02</c:v>
                </c:pt>
                <c:pt idx="673">
                  <c:v>31.259999999999987</c:v>
                </c:pt>
                <c:pt idx="674">
                  <c:v>31.66</c:v>
                </c:pt>
                <c:pt idx="675">
                  <c:v>31.3</c:v>
                </c:pt>
                <c:pt idx="676">
                  <c:v>30.6</c:v>
                </c:pt>
                <c:pt idx="677">
                  <c:v>29.99</c:v>
                </c:pt>
                <c:pt idx="678">
                  <c:v>30.72</c:v>
                </c:pt>
                <c:pt idx="679">
                  <c:v>29.84</c:v>
                </c:pt>
                <c:pt idx="680">
                  <c:v>28.89</c:v>
                </c:pt>
                <c:pt idx="681">
                  <c:v>29.2</c:v>
                </c:pt>
                <c:pt idx="682">
                  <c:v>29.439999999999987</c:v>
                </c:pt>
                <c:pt idx="683">
                  <c:v>29.91</c:v>
                </c:pt>
                <c:pt idx="684">
                  <c:v>30.89</c:v>
                </c:pt>
                <c:pt idx="685">
                  <c:v>30.959999999999987</c:v>
                </c:pt>
                <c:pt idx="686">
                  <c:v>30.77</c:v>
                </c:pt>
                <c:pt idx="687">
                  <c:v>31.22</c:v>
                </c:pt>
                <c:pt idx="688">
                  <c:v>29.99</c:v>
                </c:pt>
                <c:pt idx="689">
                  <c:v>28.91</c:v>
                </c:pt>
                <c:pt idx="690">
                  <c:v>29.89</c:v>
                </c:pt>
                <c:pt idx="691">
                  <c:v>30.75</c:v>
                </c:pt>
                <c:pt idx="692">
                  <c:v>31.72</c:v>
                </c:pt>
                <c:pt idx="693">
                  <c:v>30.779999999999987</c:v>
                </c:pt>
                <c:pt idx="694">
                  <c:v>30.7</c:v>
                </c:pt>
                <c:pt idx="695">
                  <c:v>29.97</c:v>
                </c:pt>
                <c:pt idx="696">
                  <c:v>28.959999999999987</c:v>
                </c:pt>
                <c:pt idx="697">
                  <c:v>30.05</c:v>
                </c:pt>
                <c:pt idx="698">
                  <c:v>30.939999999999987</c:v>
                </c:pt>
                <c:pt idx="699">
                  <c:v>31.29</c:v>
                </c:pt>
                <c:pt idx="700">
                  <c:v>30.85</c:v>
                </c:pt>
                <c:pt idx="701">
                  <c:v>32.130000000000003</c:v>
                </c:pt>
                <c:pt idx="702">
                  <c:v>32.44</c:v>
                </c:pt>
                <c:pt idx="703">
                  <c:v>32.910000000000004</c:v>
                </c:pt>
                <c:pt idx="704">
                  <c:v>32.980000000000004</c:v>
                </c:pt>
                <c:pt idx="705">
                  <c:v>33.53</c:v>
                </c:pt>
                <c:pt idx="706">
                  <c:v>32.97</c:v>
                </c:pt>
                <c:pt idx="707">
                  <c:v>33.760000000000012</c:v>
                </c:pt>
                <c:pt idx="708">
                  <c:v>33.450000000000003</c:v>
                </c:pt>
                <c:pt idx="709">
                  <c:v>33.58</c:v>
                </c:pt>
                <c:pt idx="710">
                  <c:v>34.770000000000003</c:v>
                </c:pt>
                <c:pt idx="711">
                  <c:v>34.910000000000004</c:v>
                </c:pt>
                <c:pt idx="712">
                  <c:v>34.01</c:v>
                </c:pt>
                <c:pt idx="713">
                  <c:v>34.64</c:v>
                </c:pt>
                <c:pt idx="714">
                  <c:v>35.800000000000004</c:v>
                </c:pt>
                <c:pt idx="715">
                  <c:v>35.47</c:v>
                </c:pt>
                <c:pt idx="716">
                  <c:v>34.99</c:v>
                </c:pt>
                <c:pt idx="717">
                  <c:v>33.840000000000003</c:v>
                </c:pt>
                <c:pt idx="718">
                  <c:v>33.57</c:v>
                </c:pt>
                <c:pt idx="719">
                  <c:v>34.4</c:v>
                </c:pt>
                <c:pt idx="720">
                  <c:v>34.44</c:v>
                </c:pt>
                <c:pt idx="721">
                  <c:v>34.92</c:v>
                </c:pt>
                <c:pt idx="722">
                  <c:v>35.28</c:v>
                </c:pt>
                <c:pt idx="723">
                  <c:v>33.74</c:v>
                </c:pt>
                <c:pt idx="724">
                  <c:v>34.18</c:v>
                </c:pt>
                <c:pt idx="725">
                  <c:v>35.21</c:v>
                </c:pt>
                <c:pt idx="726">
                  <c:v>34.620000000000012</c:v>
                </c:pt>
                <c:pt idx="727">
                  <c:v>34.760000000000012</c:v>
                </c:pt>
                <c:pt idx="728">
                  <c:v>33.980000000000004</c:v>
                </c:pt>
                <c:pt idx="729">
                  <c:v>33.32</c:v>
                </c:pt>
                <c:pt idx="730">
                  <c:v>33.61</c:v>
                </c:pt>
                <c:pt idx="731">
                  <c:v>33.18</c:v>
                </c:pt>
                <c:pt idx="732">
                  <c:v>32.730000000000011</c:v>
                </c:pt>
                <c:pt idx="733">
                  <c:v>32.17</c:v>
                </c:pt>
                <c:pt idx="734">
                  <c:v>32.36</c:v>
                </c:pt>
                <c:pt idx="735">
                  <c:v>33.31</c:v>
                </c:pt>
                <c:pt idx="736">
                  <c:v>33.380000000000003</c:v>
                </c:pt>
                <c:pt idx="737">
                  <c:v>34.82</c:v>
                </c:pt>
                <c:pt idx="738">
                  <c:v>34.21</c:v>
                </c:pt>
                <c:pt idx="739">
                  <c:v>34.410000000000004</c:v>
                </c:pt>
                <c:pt idx="740">
                  <c:v>34.57</c:v>
                </c:pt>
                <c:pt idx="741">
                  <c:v>34.720000000000013</c:v>
                </c:pt>
                <c:pt idx="742">
                  <c:v>34.880000000000003</c:v>
                </c:pt>
                <c:pt idx="743">
                  <c:v>33.93</c:v>
                </c:pt>
                <c:pt idx="744">
                  <c:v>34.6</c:v>
                </c:pt>
                <c:pt idx="745">
                  <c:v>34.24</c:v>
                </c:pt>
                <c:pt idx="746">
                  <c:v>33.83</c:v>
                </c:pt>
                <c:pt idx="747">
                  <c:v>33.81</c:v>
                </c:pt>
                <c:pt idx="748">
                  <c:v>33.880000000000003</c:v>
                </c:pt>
                <c:pt idx="749">
                  <c:v>34.590000000000003</c:v>
                </c:pt>
                <c:pt idx="750">
                  <c:v>33.54</c:v>
                </c:pt>
                <c:pt idx="751">
                  <c:v>34.720000000000013</c:v>
                </c:pt>
                <c:pt idx="752">
                  <c:v>35</c:v>
                </c:pt>
                <c:pt idx="753">
                  <c:v>35.290000000000013</c:v>
                </c:pt>
                <c:pt idx="754">
                  <c:v>35.96</c:v>
                </c:pt>
                <c:pt idx="755">
                  <c:v>35.980000000000004</c:v>
                </c:pt>
                <c:pt idx="756">
                  <c:v>35.9</c:v>
                </c:pt>
                <c:pt idx="757">
                  <c:v>36.380000000000003</c:v>
                </c:pt>
                <c:pt idx="758">
                  <c:v>36.14</c:v>
                </c:pt>
                <c:pt idx="759">
                  <c:v>36.33</c:v>
                </c:pt>
                <c:pt idx="760">
                  <c:v>36.49</c:v>
                </c:pt>
                <c:pt idx="761">
                  <c:v>36.790000000000013</c:v>
                </c:pt>
                <c:pt idx="762">
                  <c:v>36.550000000000004</c:v>
                </c:pt>
                <c:pt idx="763">
                  <c:v>36.81</c:v>
                </c:pt>
                <c:pt idx="764">
                  <c:v>36.97</c:v>
                </c:pt>
                <c:pt idx="765">
                  <c:v>37.36</c:v>
                </c:pt>
                <c:pt idx="766">
                  <c:v>37.61</c:v>
                </c:pt>
                <c:pt idx="767">
                  <c:v>37.270000000000003</c:v>
                </c:pt>
                <c:pt idx="768">
                  <c:v>37.31</c:v>
                </c:pt>
                <c:pt idx="769">
                  <c:v>37.39</c:v>
                </c:pt>
                <c:pt idx="770">
                  <c:v>37.730000000000011</c:v>
                </c:pt>
                <c:pt idx="771">
                  <c:v>37.6</c:v>
                </c:pt>
                <c:pt idx="772">
                  <c:v>37.44</c:v>
                </c:pt>
                <c:pt idx="773">
                  <c:v>37.57</c:v>
                </c:pt>
                <c:pt idx="774">
                  <c:v>38.21</c:v>
                </c:pt>
                <c:pt idx="775">
                  <c:v>37.97</c:v>
                </c:pt>
                <c:pt idx="776">
                  <c:v>37.54</c:v>
                </c:pt>
                <c:pt idx="777">
                  <c:v>37.43</c:v>
                </c:pt>
                <c:pt idx="778">
                  <c:v>37.06</c:v>
                </c:pt>
                <c:pt idx="779">
                  <c:v>37.690000000000012</c:v>
                </c:pt>
                <c:pt idx="780">
                  <c:v>37.18</c:v>
                </c:pt>
                <c:pt idx="781">
                  <c:v>38.190000000000012</c:v>
                </c:pt>
                <c:pt idx="782">
                  <c:v>37.97</c:v>
                </c:pt>
                <c:pt idx="783">
                  <c:v>38.1</c:v>
                </c:pt>
                <c:pt idx="784">
                  <c:v>38.11</c:v>
                </c:pt>
                <c:pt idx="785">
                  <c:v>37.71</c:v>
                </c:pt>
                <c:pt idx="786">
                  <c:v>37.520000000000003</c:v>
                </c:pt>
                <c:pt idx="787">
                  <c:v>37.880000000000003</c:v>
                </c:pt>
                <c:pt idx="788">
                  <c:v>37.840000000000003</c:v>
                </c:pt>
                <c:pt idx="789">
                  <c:v>37.480000000000004</c:v>
                </c:pt>
                <c:pt idx="790">
                  <c:v>37.9</c:v>
                </c:pt>
                <c:pt idx="791">
                  <c:v>37.700000000000003</c:v>
                </c:pt>
                <c:pt idx="792">
                  <c:v>37.57</c:v>
                </c:pt>
                <c:pt idx="793">
                  <c:v>37.08</c:v>
                </c:pt>
                <c:pt idx="794">
                  <c:v>37.31</c:v>
                </c:pt>
                <c:pt idx="795">
                  <c:v>37.690000000000012</c:v>
                </c:pt>
                <c:pt idx="796">
                  <c:v>37.58</c:v>
                </c:pt>
                <c:pt idx="797">
                  <c:v>37.86</c:v>
                </c:pt>
                <c:pt idx="798">
                  <c:v>37.21</c:v>
                </c:pt>
                <c:pt idx="799">
                  <c:v>37.46</c:v>
                </c:pt>
                <c:pt idx="800">
                  <c:v>37.14</c:v>
                </c:pt>
                <c:pt idx="801">
                  <c:v>36.96</c:v>
                </c:pt>
                <c:pt idx="802">
                  <c:v>36.51</c:v>
                </c:pt>
                <c:pt idx="803">
                  <c:v>36.590000000000003</c:v>
                </c:pt>
                <c:pt idx="804">
                  <c:v>36.86</c:v>
                </c:pt>
                <c:pt idx="805">
                  <c:v>36.720000000000013</c:v>
                </c:pt>
                <c:pt idx="806">
                  <c:v>36.18</c:v>
                </c:pt>
                <c:pt idx="807">
                  <c:v>36.520000000000003</c:v>
                </c:pt>
                <c:pt idx="808">
                  <c:v>35.980000000000004</c:v>
                </c:pt>
                <c:pt idx="809">
                  <c:v>35.840000000000003</c:v>
                </c:pt>
                <c:pt idx="810">
                  <c:v>35.910000000000004</c:v>
                </c:pt>
                <c:pt idx="811">
                  <c:v>35.94</c:v>
                </c:pt>
                <c:pt idx="812">
                  <c:v>35.68</c:v>
                </c:pt>
                <c:pt idx="813">
                  <c:v>35.760000000000012</c:v>
                </c:pt>
                <c:pt idx="814">
                  <c:v>35.760000000000012</c:v>
                </c:pt>
                <c:pt idx="815">
                  <c:v>37.08</c:v>
                </c:pt>
                <c:pt idx="816">
                  <c:v>37.18</c:v>
                </c:pt>
                <c:pt idx="817">
                  <c:v>36.760000000000012</c:v>
                </c:pt>
                <c:pt idx="818">
                  <c:v>36.290000000000013</c:v>
                </c:pt>
                <c:pt idx="819">
                  <c:v>37.14</c:v>
                </c:pt>
                <c:pt idx="820">
                  <c:v>37.75</c:v>
                </c:pt>
                <c:pt idx="821">
                  <c:v>37.590000000000003</c:v>
                </c:pt>
                <c:pt idx="822">
                  <c:v>37.49</c:v>
                </c:pt>
                <c:pt idx="823">
                  <c:v>36.92</c:v>
                </c:pt>
                <c:pt idx="824">
                  <c:v>36.65</c:v>
                </c:pt>
                <c:pt idx="825">
                  <c:v>36.03</c:v>
                </c:pt>
                <c:pt idx="826">
                  <c:v>35.410000000000004</c:v>
                </c:pt>
                <c:pt idx="827">
                  <c:v>35.720000000000013</c:v>
                </c:pt>
                <c:pt idx="828">
                  <c:v>36.03</c:v>
                </c:pt>
                <c:pt idx="829">
                  <c:v>35.690000000000012</c:v>
                </c:pt>
                <c:pt idx="830">
                  <c:v>35.71</c:v>
                </c:pt>
                <c:pt idx="831">
                  <c:v>36.33</c:v>
                </c:pt>
                <c:pt idx="832">
                  <c:v>36.220000000000013</c:v>
                </c:pt>
                <c:pt idx="833">
                  <c:v>36.31</c:v>
                </c:pt>
                <c:pt idx="834">
                  <c:v>36.6</c:v>
                </c:pt>
                <c:pt idx="835">
                  <c:v>36.270000000000003</c:v>
                </c:pt>
                <c:pt idx="836">
                  <c:v>36.42</c:v>
                </c:pt>
                <c:pt idx="837">
                  <c:v>37.18</c:v>
                </c:pt>
                <c:pt idx="838">
                  <c:v>37.880000000000003</c:v>
                </c:pt>
                <c:pt idx="839">
                  <c:v>38.07</c:v>
                </c:pt>
                <c:pt idx="840">
                  <c:v>37.475000000000001</c:v>
                </c:pt>
                <c:pt idx="841">
                  <c:v>37.92</c:v>
                </c:pt>
                <c:pt idx="842">
                  <c:v>37.290000000000013</c:v>
                </c:pt>
                <c:pt idx="843">
                  <c:v>36.980000000000004</c:v>
                </c:pt>
                <c:pt idx="844">
                  <c:v>36.35</c:v>
                </c:pt>
                <c:pt idx="845">
                  <c:v>36</c:v>
                </c:pt>
                <c:pt idx="846">
                  <c:v>35.690000000000012</c:v>
                </c:pt>
                <c:pt idx="847">
                  <c:v>35.64</c:v>
                </c:pt>
                <c:pt idx="848">
                  <c:v>35.870000000000005</c:v>
                </c:pt>
                <c:pt idx="849">
                  <c:v>35.690000000000012</c:v>
                </c:pt>
                <c:pt idx="850">
                  <c:v>35.57</c:v>
                </c:pt>
                <c:pt idx="851">
                  <c:v>35.28</c:v>
                </c:pt>
                <c:pt idx="852">
                  <c:v>35.270000000000003</c:v>
                </c:pt>
                <c:pt idx="853">
                  <c:v>34.620000000000012</c:v>
                </c:pt>
                <c:pt idx="854">
                  <c:v>34.270000000000003</c:v>
                </c:pt>
                <c:pt idx="855">
                  <c:v>34.5</c:v>
                </c:pt>
                <c:pt idx="856">
                  <c:v>34.550000000000004</c:v>
                </c:pt>
                <c:pt idx="857">
                  <c:v>34.42</c:v>
                </c:pt>
                <c:pt idx="858">
                  <c:v>34.58</c:v>
                </c:pt>
                <c:pt idx="859">
                  <c:v>34.700000000000003</c:v>
                </c:pt>
                <c:pt idx="860">
                  <c:v>35.270000000000003</c:v>
                </c:pt>
                <c:pt idx="861">
                  <c:v>34.5</c:v>
                </c:pt>
                <c:pt idx="862">
                  <c:v>34.47</c:v>
                </c:pt>
                <c:pt idx="863">
                  <c:v>33.760000000000012</c:v>
                </c:pt>
                <c:pt idx="864">
                  <c:v>34.120000000000012</c:v>
                </c:pt>
                <c:pt idx="865">
                  <c:v>34.04</c:v>
                </c:pt>
                <c:pt idx="866">
                  <c:v>34.86</c:v>
                </c:pt>
                <c:pt idx="867">
                  <c:v>35</c:v>
                </c:pt>
                <c:pt idx="868">
                  <c:v>35.230000000000011</c:v>
                </c:pt>
                <c:pt idx="869">
                  <c:v>34.56</c:v>
                </c:pt>
                <c:pt idx="870">
                  <c:v>35.33</c:v>
                </c:pt>
                <c:pt idx="871">
                  <c:v>34.83</c:v>
                </c:pt>
                <c:pt idx="872">
                  <c:v>35.43</c:v>
                </c:pt>
                <c:pt idx="873">
                  <c:v>36.42</c:v>
                </c:pt>
                <c:pt idx="874">
                  <c:v>37.15</c:v>
                </c:pt>
                <c:pt idx="875">
                  <c:v>37.33</c:v>
                </c:pt>
                <c:pt idx="876">
                  <c:v>37.130000000000003</c:v>
                </c:pt>
                <c:pt idx="877">
                  <c:v>37.270000000000003</c:v>
                </c:pt>
                <c:pt idx="878">
                  <c:v>37.49</c:v>
                </c:pt>
                <c:pt idx="879">
                  <c:v>36.620000000000012</c:v>
                </c:pt>
                <c:pt idx="880">
                  <c:v>37.15</c:v>
                </c:pt>
                <c:pt idx="881">
                  <c:v>38</c:v>
                </c:pt>
                <c:pt idx="882">
                  <c:v>37.870000000000005</c:v>
                </c:pt>
                <c:pt idx="883">
                  <c:v>38.5</c:v>
                </c:pt>
                <c:pt idx="884">
                  <c:v>38.75</c:v>
                </c:pt>
                <c:pt idx="885">
                  <c:v>38.840000000000003</c:v>
                </c:pt>
                <c:pt idx="886">
                  <c:v>38.290000000000013</c:v>
                </c:pt>
                <c:pt idx="887">
                  <c:v>38.590000000000003</c:v>
                </c:pt>
                <c:pt idx="888">
                  <c:v>38.11</c:v>
                </c:pt>
                <c:pt idx="889">
                  <c:v>37.730000000000011</c:v>
                </c:pt>
                <c:pt idx="890">
                  <c:v>38.1</c:v>
                </c:pt>
                <c:pt idx="891">
                  <c:v>37.71</c:v>
                </c:pt>
                <c:pt idx="892">
                  <c:v>38.190000000000012</c:v>
                </c:pt>
                <c:pt idx="893">
                  <c:v>38.120000000000012</c:v>
                </c:pt>
                <c:pt idx="894">
                  <c:v>38.730000000000011</c:v>
                </c:pt>
                <c:pt idx="895">
                  <c:v>38.92</c:v>
                </c:pt>
                <c:pt idx="896">
                  <c:v>39.14</c:v>
                </c:pt>
                <c:pt idx="897">
                  <c:v>38.86</c:v>
                </c:pt>
                <c:pt idx="898">
                  <c:v>37.49</c:v>
                </c:pt>
                <c:pt idx="899">
                  <c:v>37.880000000000003</c:v>
                </c:pt>
                <c:pt idx="900">
                  <c:v>38.550000000000004</c:v>
                </c:pt>
                <c:pt idx="901">
                  <c:v>38.35</c:v>
                </c:pt>
                <c:pt idx="902">
                  <c:v>38.980000000000004</c:v>
                </c:pt>
                <c:pt idx="903">
                  <c:v>38.58</c:v>
                </c:pt>
                <c:pt idx="904">
                  <c:v>39.120000000000012</c:v>
                </c:pt>
                <c:pt idx="905">
                  <c:v>39.6</c:v>
                </c:pt>
                <c:pt idx="906">
                  <c:v>40.67</c:v>
                </c:pt>
                <c:pt idx="907">
                  <c:v>41.38</c:v>
                </c:pt>
                <c:pt idx="908">
                  <c:v>41.61</c:v>
                </c:pt>
                <c:pt idx="909">
                  <c:v>41.94</c:v>
                </c:pt>
                <c:pt idx="910">
                  <c:v>42.31</c:v>
                </c:pt>
                <c:pt idx="911">
                  <c:v>42.55</c:v>
                </c:pt>
                <c:pt idx="912">
                  <c:v>42.9</c:v>
                </c:pt>
                <c:pt idx="913">
                  <c:v>42.67</c:v>
                </c:pt>
                <c:pt idx="914">
                  <c:v>42.41</c:v>
                </c:pt>
                <c:pt idx="915">
                  <c:v>42.690000000000012</c:v>
                </c:pt>
                <c:pt idx="916">
                  <c:v>42.52</c:v>
                </c:pt>
                <c:pt idx="917">
                  <c:v>42.61</c:v>
                </c:pt>
                <c:pt idx="918">
                  <c:v>42.74</c:v>
                </c:pt>
                <c:pt idx="919">
                  <c:v>42.17</c:v>
                </c:pt>
                <c:pt idx="920">
                  <c:v>42.190000000000012</c:v>
                </c:pt>
                <c:pt idx="921">
                  <c:v>41.8</c:v>
                </c:pt>
                <c:pt idx="922">
                  <c:v>42.09</c:v>
                </c:pt>
                <c:pt idx="923">
                  <c:v>41.86</c:v>
                </c:pt>
                <c:pt idx="924">
                  <c:v>41.53</c:v>
                </c:pt>
                <c:pt idx="925">
                  <c:v>41.85</c:v>
                </c:pt>
                <c:pt idx="926">
                  <c:v>41.48</c:v>
                </c:pt>
                <c:pt idx="927">
                  <c:v>41.55</c:v>
                </c:pt>
                <c:pt idx="928">
                  <c:v>41.35</c:v>
                </c:pt>
                <c:pt idx="929">
                  <c:v>42.25</c:v>
                </c:pt>
                <c:pt idx="930">
                  <c:v>43.220000000000013</c:v>
                </c:pt>
                <c:pt idx="931">
                  <c:v>43.64</c:v>
                </c:pt>
                <c:pt idx="932">
                  <c:v>43.07</c:v>
                </c:pt>
                <c:pt idx="933">
                  <c:v>43.04</c:v>
                </c:pt>
                <c:pt idx="934">
                  <c:v>43.07</c:v>
                </c:pt>
                <c:pt idx="935">
                  <c:v>44.33</c:v>
                </c:pt>
                <c:pt idx="936">
                  <c:v>44.71</c:v>
                </c:pt>
                <c:pt idx="937">
                  <c:v>44.87</c:v>
                </c:pt>
                <c:pt idx="938">
                  <c:v>44.87</c:v>
                </c:pt>
                <c:pt idx="939">
                  <c:v>45.51</c:v>
                </c:pt>
                <c:pt idx="940">
                  <c:v>45.790000000000013</c:v>
                </c:pt>
                <c:pt idx="941">
                  <c:v>45.9</c:v>
                </c:pt>
                <c:pt idx="942">
                  <c:v>45.82</c:v>
                </c:pt>
                <c:pt idx="943">
                  <c:v>44.99</c:v>
                </c:pt>
                <c:pt idx="944">
                  <c:v>44.64</c:v>
                </c:pt>
                <c:pt idx="945">
                  <c:v>45.38</c:v>
                </c:pt>
                <c:pt idx="946">
                  <c:v>45.335000000000001</c:v>
                </c:pt>
                <c:pt idx="947">
                  <c:v>45.5</c:v>
                </c:pt>
                <c:pt idx="948">
                  <c:v>45.3</c:v>
                </c:pt>
                <c:pt idx="949">
                  <c:v>45.8</c:v>
                </c:pt>
                <c:pt idx="950">
                  <c:v>45.83</c:v>
                </c:pt>
                <c:pt idx="951">
                  <c:v>46.18</c:v>
                </c:pt>
                <c:pt idx="952">
                  <c:v>46.5</c:v>
                </c:pt>
                <c:pt idx="953">
                  <c:v>45.56</c:v>
                </c:pt>
                <c:pt idx="954">
                  <c:v>45.34</c:v>
                </c:pt>
                <c:pt idx="955">
                  <c:v>45.01</c:v>
                </c:pt>
                <c:pt idx="956">
                  <c:v>45.06</c:v>
                </c:pt>
                <c:pt idx="957">
                  <c:v>44.97</c:v>
                </c:pt>
                <c:pt idx="958">
                  <c:v>45.290000000000013</c:v>
                </c:pt>
                <c:pt idx="959">
                  <c:v>45.660000000000011</c:v>
                </c:pt>
                <c:pt idx="960">
                  <c:v>45.88</c:v>
                </c:pt>
                <c:pt idx="961">
                  <c:v>44.93</c:v>
                </c:pt>
                <c:pt idx="962">
                  <c:v>44.99</c:v>
                </c:pt>
                <c:pt idx="963">
                  <c:v>44.02</c:v>
                </c:pt>
                <c:pt idx="964">
                  <c:v>44.01</c:v>
                </c:pt>
                <c:pt idx="965">
                  <c:v>43.59</c:v>
                </c:pt>
                <c:pt idx="966">
                  <c:v>43.64</c:v>
                </c:pt>
                <c:pt idx="967">
                  <c:v>43.47</c:v>
                </c:pt>
                <c:pt idx="968">
                  <c:v>43.8</c:v>
                </c:pt>
                <c:pt idx="969">
                  <c:v>43.36</c:v>
                </c:pt>
                <c:pt idx="970">
                  <c:v>43.04</c:v>
                </c:pt>
                <c:pt idx="971">
                  <c:v>43.11</c:v>
                </c:pt>
                <c:pt idx="972">
                  <c:v>44.91</c:v>
                </c:pt>
                <c:pt idx="973">
                  <c:v>44.13</c:v>
                </c:pt>
                <c:pt idx="974">
                  <c:v>44.67</c:v>
                </c:pt>
                <c:pt idx="975">
                  <c:v>44.65</c:v>
                </c:pt>
                <c:pt idx="976">
                  <c:v>44.61</c:v>
                </c:pt>
                <c:pt idx="977">
                  <c:v>44.1</c:v>
                </c:pt>
                <c:pt idx="978">
                  <c:v>44.04</c:v>
                </c:pt>
                <c:pt idx="979">
                  <c:v>44.7</c:v>
                </c:pt>
                <c:pt idx="980">
                  <c:v>45.28</c:v>
                </c:pt>
                <c:pt idx="981">
                  <c:v>45.63</c:v>
                </c:pt>
                <c:pt idx="982">
                  <c:v>44.97</c:v>
                </c:pt>
                <c:pt idx="983">
                  <c:v>46.15</c:v>
                </c:pt>
                <c:pt idx="984">
                  <c:v>46.52</c:v>
                </c:pt>
                <c:pt idx="985">
                  <c:v>46.6</c:v>
                </c:pt>
                <c:pt idx="986">
                  <c:v>46.99</c:v>
                </c:pt>
                <c:pt idx="987">
                  <c:v>47.04</c:v>
                </c:pt>
                <c:pt idx="988">
                  <c:v>47.3</c:v>
                </c:pt>
                <c:pt idx="989">
                  <c:v>46.8</c:v>
                </c:pt>
                <c:pt idx="990">
                  <c:v>46.7</c:v>
                </c:pt>
                <c:pt idx="991">
                  <c:v>46.05</c:v>
                </c:pt>
                <c:pt idx="992">
                  <c:v>46.57</c:v>
                </c:pt>
                <c:pt idx="993">
                  <c:v>46.814999999999998</c:v>
                </c:pt>
                <c:pt idx="994">
                  <c:v>46.63</c:v>
                </c:pt>
                <c:pt idx="995">
                  <c:v>47.13</c:v>
                </c:pt>
                <c:pt idx="996">
                  <c:v>47.260000000000012</c:v>
                </c:pt>
                <c:pt idx="997">
                  <c:v>46.690000000000012</c:v>
                </c:pt>
                <c:pt idx="998">
                  <c:v>46.77</c:v>
                </c:pt>
                <c:pt idx="999">
                  <c:v>47.94</c:v>
                </c:pt>
                <c:pt idx="1000">
                  <c:v>48.15</c:v>
                </c:pt>
                <c:pt idx="1001">
                  <c:v>47.64</c:v>
                </c:pt>
                <c:pt idx="1002">
                  <c:v>48.260000000000012</c:v>
                </c:pt>
                <c:pt idx="1003">
                  <c:v>47.57</c:v>
                </c:pt>
                <c:pt idx="1004">
                  <c:v>47.45</c:v>
                </c:pt>
                <c:pt idx="1005">
                  <c:v>47.48</c:v>
                </c:pt>
                <c:pt idx="1006">
                  <c:v>47.42</c:v>
                </c:pt>
                <c:pt idx="1007">
                  <c:v>46.93</c:v>
                </c:pt>
                <c:pt idx="1008">
                  <c:v>47.83</c:v>
                </c:pt>
                <c:pt idx="1009">
                  <c:v>49.760000000000012</c:v>
                </c:pt>
                <c:pt idx="1010">
                  <c:v>49.78</c:v>
                </c:pt>
                <c:pt idx="1011">
                  <c:v>49.37</c:v>
                </c:pt>
                <c:pt idx="1012">
                  <c:v>49.120000000000012</c:v>
                </c:pt>
                <c:pt idx="1013">
                  <c:v>50.15</c:v>
                </c:pt>
                <c:pt idx="1014">
                  <c:v>49.63</c:v>
                </c:pt>
                <c:pt idx="1015">
                  <c:v>49.81</c:v>
                </c:pt>
                <c:pt idx="1016">
                  <c:v>49.61</c:v>
                </c:pt>
                <c:pt idx="1017">
                  <c:v>49.3</c:v>
                </c:pt>
                <c:pt idx="1018">
                  <c:v>49.13</c:v>
                </c:pt>
                <c:pt idx="1019">
                  <c:v>49.17</c:v>
                </c:pt>
                <c:pt idx="1020">
                  <c:v>49.4</c:v>
                </c:pt>
                <c:pt idx="1021">
                  <c:v>49.93</c:v>
                </c:pt>
                <c:pt idx="1022">
                  <c:v>50.33</c:v>
                </c:pt>
                <c:pt idx="1023">
                  <c:v>50.82</c:v>
                </c:pt>
                <c:pt idx="1024">
                  <c:v>50.8</c:v>
                </c:pt>
                <c:pt idx="1025">
                  <c:v>50.4</c:v>
                </c:pt>
                <c:pt idx="1026">
                  <c:v>50.09</c:v>
                </c:pt>
                <c:pt idx="1027">
                  <c:v>50.06</c:v>
                </c:pt>
                <c:pt idx="1028">
                  <c:v>50.14</c:v>
                </c:pt>
                <c:pt idx="1029">
                  <c:v>50.52</c:v>
                </c:pt>
                <c:pt idx="1030">
                  <c:v>50.88</c:v>
                </c:pt>
                <c:pt idx="1031">
                  <c:v>50.44</c:v>
                </c:pt>
                <c:pt idx="1032">
                  <c:v>49.96</c:v>
                </c:pt>
                <c:pt idx="1033">
                  <c:v>52.01</c:v>
                </c:pt>
                <c:pt idx="1034">
                  <c:v>52.36</c:v>
                </c:pt>
                <c:pt idx="1035">
                  <c:v>52.57</c:v>
                </c:pt>
                <c:pt idx="1036">
                  <c:v>52.13</c:v>
                </c:pt>
                <c:pt idx="1037">
                  <c:v>52.5</c:v>
                </c:pt>
                <c:pt idx="1038">
                  <c:v>52.85</c:v>
                </c:pt>
                <c:pt idx="1039">
                  <c:v>53.63</c:v>
                </c:pt>
                <c:pt idx="1040">
                  <c:v>53.52</c:v>
                </c:pt>
                <c:pt idx="1041">
                  <c:v>53.790000000000013</c:v>
                </c:pt>
                <c:pt idx="1042">
                  <c:v>53.230000000000011</c:v>
                </c:pt>
                <c:pt idx="1043">
                  <c:v>52.61</c:v>
                </c:pt>
                <c:pt idx="1044">
                  <c:v>52.99</c:v>
                </c:pt>
                <c:pt idx="1045">
                  <c:v>51.64</c:v>
                </c:pt>
                <c:pt idx="1046">
                  <c:v>52.28</c:v>
                </c:pt>
                <c:pt idx="1047">
                  <c:v>53.31</c:v>
                </c:pt>
                <c:pt idx="1048">
                  <c:v>53.17</c:v>
                </c:pt>
                <c:pt idx="1049">
                  <c:v>53.620000000000012</c:v>
                </c:pt>
                <c:pt idx="1050">
                  <c:v>54.160000000000011</c:v>
                </c:pt>
                <c:pt idx="1051">
                  <c:v>55.05</c:v>
                </c:pt>
                <c:pt idx="1052">
                  <c:v>55.46</c:v>
                </c:pt>
                <c:pt idx="1053">
                  <c:v>56.78</c:v>
                </c:pt>
                <c:pt idx="1054">
                  <c:v>57.46</c:v>
                </c:pt>
                <c:pt idx="1055">
                  <c:v>57.260000000000012</c:v>
                </c:pt>
                <c:pt idx="1056">
                  <c:v>56.42</c:v>
                </c:pt>
                <c:pt idx="1057">
                  <c:v>56.63</c:v>
                </c:pt>
                <c:pt idx="1058">
                  <c:v>57.32</c:v>
                </c:pt>
                <c:pt idx="1059">
                  <c:v>56.65</c:v>
                </c:pt>
                <c:pt idx="1060">
                  <c:v>56.220000000000013</c:v>
                </c:pt>
                <c:pt idx="1061">
                  <c:v>55.48</c:v>
                </c:pt>
                <c:pt idx="1062">
                  <c:v>56.36</c:v>
                </c:pt>
                <c:pt idx="1063">
                  <c:v>56.11</c:v>
                </c:pt>
                <c:pt idx="1064">
                  <c:v>56.790000000000013</c:v>
                </c:pt>
                <c:pt idx="1065">
                  <c:v>56.54</c:v>
                </c:pt>
                <c:pt idx="1066">
                  <c:v>56.91</c:v>
                </c:pt>
                <c:pt idx="1067">
                  <c:v>56.63</c:v>
                </c:pt>
                <c:pt idx="1068">
                  <c:v>57.620000000000012</c:v>
                </c:pt>
                <c:pt idx="1069">
                  <c:v>57.620000000000012</c:v>
                </c:pt>
                <c:pt idx="1070">
                  <c:v>57.58</c:v>
                </c:pt>
                <c:pt idx="1071">
                  <c:v>58.1</c:v>
                </c:pt>
                <c:pt idx="1072">
                  <c:v>58.27</c:v>
                </c:pt>
                <c:pt idx="1073">
                  <c:v>57.88</c:v>
                </c:pt>
                <c:pt idx="1074">
                  <c:v>58.35</c:v>
                </c:pt>
                <c:pt idx="1075">
                  <c:v>58.8</c:v>
                </c:pt>
                <c:pt idx="1076">
                  <c:v>59.565000000000012</c:v>
                </c:pt>
                <c:pt idx="1077">
                  <c:v>59.660000000000011</c:v>
                </c:pt>
                <c:pt idx="1078">
                  <c:v>59.46</c:v>
                </c:pt>
                <c:pt idx="1079">
                  <c:v>58.47</c:v>
                </c:pt>
                <c:pt idx="1080">
                  <c:v>59.730000000000011</c:v>
                </c:pt>
                <c:pt idx="1081">
                  <c:v>59.52</c:v>
                </c:pt>
                <c:pt idx="1082">
                  <c:v>58.47</c:v>
                </c:pt>
                <c:pt idx="1083">
                  <c:v>59.75</c:v>
                </c:pt>
                <c:pt idx="1084">
                  <c:v>60.190000000000012</c:v>
                </c:pt>
                <c:pt idx="1085">
                  <c:v>60.4</c:v>
                </c:pt>
                <c:pt idx="1086">
                  <c:v>59.59</c:v>
                </c:pt>
                <c:pt idx="1087">
                  <c:v>59.39</c:v>
                </c:pt>
                <c:pt idx="1088">
                  <c:v>59.67</c:v>
                </c:pt>
                <c:pt idx="1089">
                  <c:v>60.13</c:v>
                </c:pt>
                <c:pt idx="1090">
                  <c:v>59.78</c:v>
                </c:pt>
                <c:pt idx="1091">
                  <c:v>59.48</c:v>
                </c:pt>
                <c:pt idx="1092">
                  <c:v>59.75</c:v>
                </c:pt>
                <c:pt idx="1093">
                  <c:v>60.43</c:v>
                </c:pt>
                <c:pt idx="1094">
                  <c:v>60.64</c:v>
                </c:pt>
                <c:pt idx="1095">
                  <c:v>61.52</c:v>
                </c:pt>
                <c:pt idx="1096">
                  <c:v>61.13</c:v>
                </c:pt>
                <c:pt idx="1097">
                  <c:v>61.1</c:v>
                </c:pt>
                <c:pt idx="1098">
                  <c:v>60.94</c:v>
                </c:pt>
                <c:pt idx="1099">
                  <c:v>60.91</c:v>
                </c:pt>
                <c:pt idx="1100">
                  <c:v>61.27</c:v>
                </c:pt>
                <c:pt idx="1101">
                  <c:v>61.13</c:v>
                </c:pt>
                <c:pt idx="1102">
                  <c:v>60.720000000000013</c:v>
                </c:pt>
                <c:pt idx="1103">
                  <c:v>60.71</c:v>
                </c:pt>
                <c:pt idx="1104">
                  <c:v>60.07</c:v>
                </c:pt>
                <c:pt idx="1105">
                  <c:v>60.47</c:v>
                </c:pt>
                <c:pt idx="1106">
                  <c:v>59.96</c:v>
                </c:pt>
                <c:pt idx="1107">
                  <c:v>60.160000000000011</c:v>
                </c:pt>
                <c:pt idx="1108">
                  <c:v>59.28</c:v>
                </c:pt>
                <c:pt idx="1109">
                  <c:v>60.290000000000013</c:v>
                </c:pt>
                <c:pt idx="1110">
                  <c:v>59.2</c:v>
                </c:pt>
                <c:pt idx="1111">
                  <c:v>59.58</c:v>
                </c:pt>
                <c:pt idx="1112">
                  <c:v>58.37</c:v>
                </c:pt>
                <c:pt idx="1113">
                  <c:v>58.6</c:v>
                </c:pt>
                <c:pt idx="1114">
                  <c:v>58.34</c:v>
                </c:pt>
                <c:pt idx="1115">
                  <c:v>56.9</c:v>
                </c:pt>
                <c:pt idx="1116">
                  <c:v>57.48</c:v>
                </c:pt>
                <c:pt idx="1117">
                  <c:v>58.77</c:v>
                </c:pt>
                <c:pt idx="1118">
                  <c:v>57.7</c:v>
                </c:pt>
                <c:pt idx="1119">
                  <c:v>56.89</c:v>
                </c:pt>
                <c:pt idx="1120">
                  <c:v>56.160000000000011</c:v>
                </c:pt>
                <c:pt idx="1121">
                  <c:v>57.91</c:v>
                </c:pt>
                <c:pt idx="1122">
                  <c:v>57.47</c:v>
                </c:pt>
                <c:pt idx="1123">
                  <c:v>57.94</c:v>
                </c:pt>
                <c:pt idx="1124">
                  <c:v>58.89</c:v>
                </c:pt>
                <c:pt idx="1125">
                  <c:v>57.86</c:v>
                </c:pt>
                <c:pt idx="1126">
                  <c:v>56.32</c:v>
                </c:pt>
                <c:pt idx="1127">
                  <c:v>56.81</c:v>
                </c:pt>
                <c:pt idx="1128">
                  <c:v>56.28</c:v>
                </c:pt>
                <c:pt idx="1129">
                  <c:v>56.67</c:v>
                </c:pt>
                <c:pt idx="1130">
                  <c:v>57.39</c:v>
                </c:pt>
                <c:pt idx="1131">
                  <c:v>57.82</c:v>
                </c:pt>
                <c:pt idx="1132">
                  <c:v>57.82</c:v>
                </c:pt>
                <c:pt idx="1133">
                  <c:v>58.3</c:v>
                </c:pt>
                <c:pt idx="1134">
                  <c:v>59.52</c:v>
                </c:pt>
                <c:pt idx="1135">
                  <c:v>60.07</c:v>
                </c:pt>
                <c:pt idx="1136">
                  <c:v>61.41</c:v>
                </c:pt>
                <c:pt idx="1137">
                  <c:v>60.93</c:v>
                </c:pt>
                <c:pt idx="1138">
                  <c:v>61.28</c:v>
                </c:pt>
                <c:pt idx="1139">
                  <c:v>61.01</c:v>
                </c:pt>
                <c:pt idx="1140">
                  <c:v>61.67</c:v>
                </c:pt>
                <c:pt idx="1141">
                  <c:v>61.7</c:v>
                </c:pt>
                <c:pt idx="1142">
                  <c:v>61.42</c:v>
                </c:pt>
                <c:pt idx="1143">
                  <c:v>61.290000000000013</c:v>
                </c:pt>
                <c:pt idx="1144">
                  <c:v>61.63</c:v>
                </c:pt>
                <c:pt idx="1145">
                  <c:v>62.25</c:v>
                </c:pt>
                <c:pt idx="1146">
                  <c:v>61.77</c:v>
                </c:pt>
                <c:pt idx="1147">
                  <c:v>62.220000000000013</c:v>
                </c:pt>
                <c:pt idx="1148">
                  <c:v>62.84</c:v>
                </c:pt>
                <c:pt idx="1149">
                  <c:v>62.3</c:v>
                </c:pt>
                <c:pt idx="1150">
                  <c:v>62.71</c:v>
                </c:pt>
                <c:pt idx="1151">
                  <c:v>63.02</c:v>
                </c:pt>
                <c:pt idx="1152">
                  <c:v>62.5</c:v>
                </c:pt>
                <c:pt idx="1153">
                  <c:v>62.07</c:v>
                </c:pt>
                <c:pt idx="1154">
                  <c:v>62.260000000000012</c:v>
                </c:pt>
                <c:pt idx="1155">
                  <c:v>63.06</c:v>
                </c:pt>
                <c:pt idx="1156">
                  <c:v>64.290000000000006</c:v>
                </c:pt>
                <c:pt idx="1157">
                  <c:v>64.47</c:v>
                </c:pt>
                <c:pt idx="1158">
                  <c:v>64.08</c:v>
                </c:pt>
                <c:pt idx="1159">
                  <c:v>63.84</c:v>
                </c:pt>
                <c:pt idx="1160">
                  <c:v>63.94</c:v>
                </c:pt>
                <c:pt idx="1161">
                  <c:v>63.4</c:v>
                </c:pt>
                <c:pt idx="1162">
                  <c:v>63.33</c:v>
                </c:pt>
                <c:pt idx="1163">
                  <c:v>63.1</c:v>
                </c:pt>
                <c:pt idx="1164">
                  <c:v>62.32</c:v>
                </c:pt>
                <c:pt idx="1165">
                  <c:v>61.21</c:v>
                </c:pt>
                <c:pt idx="1166">
                  <c:v>60.86</c:v>
                </c:pt>
                <c:pt idx="1167">
                  <c:v>60.85</c:v>
                </c:pt>
                <c:pt idx="1168">
                  <c:v>61.88</c:v>
                </c:pt>
                <c:pt idx="1169">
                  <c:v>61.260000000000012</c:v>
                </c:pt>
                <c:pt idx="1170">
                  <c:v>62.37</c:v>
                </c:pt>
                <c:pt idx="1171">
                  <c:v>62.36</c:v>
                </c:pt>
                <c:pt idx="1172">
                  <c:v>62.09</c:v>
                </c:pt>
                <c:pt idx="1173">
                  <c:v>61.51</c:v>
                </c:pt>
                <c:pt idx="1174">
                  <c:v>60.98</c:v>
                </c:pt>
                <c:pt idx="1175">
                  <c:v>61</c:v>
                </c:pt>
                <c:pt idx="1176">
                  <c:v>60.53</c:v>
                </c:pt>
                <c:pt idx="1177">
                  <c:v>61.36</c:v>
                </c:pt>
                <c:pt idx="1178">
                  <c:v>61.99</c:v>
                </c:pt>
                <c:pt idx="1179">
                  <c:v>61.58</c:v>
                </c:pt>
                <c:pt idx="1180">
                  <c:v>61.45</c:v>
                </c:pt>
                <c:pt idx="1181">
                  <c:v>62.24</c:v>
                </c:pt>
                <c:pt idx="1182">
                  <c:v>62.94</c:v>
                </c:pt>
                <c:pt idx="1183">
                  <c:v>63.32</c:v>
                </c:pt>
                <c:pt idx="1184">
                  <c:v>62.8</c:v>
                </c:pt>
                <c:pt idx="1185">
                  <c:v>62.56</c:v>
                </c:pt>
                <c:pt idx="1186">
                  <c:v>62.720000000000013</c:v>
                </c:pt>
                <c:pt idx="1187">
                  <c:v>62.9</c:v>
                </c:pt>
                <c:pt idx="1188">
                  <c:v>63.34</c:v>
                </c:pt>
                <c:pt idx="1189">
                  <c:v>64.400000000000006</c:v>
                </c:pt>
                <c:pt idx="1190">
                  <c:v>64.3</c:v>
                </c:pt>
                <c:pt idx="1191">
                  <c:v>63.46</c:v>
                </c:pt>
                <c:pt idx="1192">
                  <c:v>63.35</c:v>
                </c:pt>
                <c:pt idx="1193">
                  <c:v>63.97</c:v>
                </c:pt>
                <c:pt idx="1194">
                  <c:v>64.86999999999999</c:v>
                </c:pt>
                <c:pt idx="1195">
                  <c:v>66.2</c:v>
                </c:pt>
                <c:pt idx="1196">
                  <c:v>65.81</c:v>
                </c:pt>
                <c:pt idx="1197">
                  <c:v>66.679999999999978</c:v>
                </c:pt>
                <c:pt idx="1198">
                  <c:v>66.36</c:v>
                </c:pt>
                <c:pt idx="1199">
                  <c:v>65.290000000000006</c:v>
                </c:pt>
                <c:pt idx="1200">
                  <c:v>66.459999999999994</c:v>
                </c:pt>
                <c:pt idx="1201">
                  <c:v>65.7</c:v>
                </c:pt>
                <c:pt idx="1202">
                  <c:v>65.02</c:v>
                </c:pt>
                <c:pt idx="1203">
                  <c:v>64.61</c:v>
                </c:pt>
                <c:pt idx="1204">
                  <c:v>67.319999999999993</c:v>
                </c:pt>
                <c:pt idx="1205">
                  <c:v>67.92</c:v>
                </c:pt>
                <c:pt idx="1206">
                  <c:v>68.040000000000006</c:v>
                </c:pt>
                <c:pt idx="1207">
                  <c:v>67.47</c:v>
                </c:pt>
                <c:pt idx="1208">
                  <c:v>68</c:v>
                </c:pt>
                <c:pt idx="1209">
                  <c:v>67.95</c:v>
                </c:pt>
                <c:pt idx="1210">
                  <c:v>68.73</c:v>
                </c:pt>
                <c:pt idx="1211">
                  <c:v>68.910000000000025</c:v>
                </c:pt>
                <c:pt idx="1212">
                  <c:v>69.73</c:v>
                </c:pt>
                <c:pt idx="1213">
                  <c:v>69.84</c:v>
                </c:pt>
                <c:pt idx="1214">
                  <c:v>70.31</c:v>
                </c:pt>
                <c:pt idx="1215">
                  <c:v>70.260000000000005</c:v>
                </c:pt>
                <c:pt idx="1216">
                  <c:v>70.16</c:v>
                </c:pt>
                <c:pt idx="1217">
                  <c:v>70.069999999999993</c:v>
                </c:pt>
                <c:pt idx="1218">
                  <c:v>68.540000000000006</c:v>
                </c:pt>
                <c:pt idx="1219">
                  <c:v>68.739999999999995</c:v>
                </c:pt>
                <c:pt idx="1220">
                  <c:v>68.81</c:v>
                </c:pt>
                <c:pt idx="1221">
                  <c:v>68.669999999999987</c:v>
                </c:pt>
                <c:pt idx="1222">
                  <c:v>68.23</c:v>
                </c:pt>
                <c:pt idx="1223">
                  <c:v>67.69</c:v>
                </c:pt>
                <c:pt idx="1224">
                  <c:v>65.38</c:v>
                </c:pt>
                <c:pt idx="1225">
                  <c:v>67.649999999999991</c:v>
                </c:pt>
                <c:pt idx="1226">
                  <c:v>67.5</c:v>
                </c:pt>
                <c:pt idx="1227">
                  <c:v>66.790000000000006</c:v>
                </c:pt>
                <c:pt idx="1228">
                  <c:v>67.69</c:v>
                </c:pt>
                <c:pt idx="1229">
                  <c:v>68.400000000000006</c:v>
                </c:pt>
                <c:pt idx="1230">
                  <c:v>67.64</c:v>
                </c:pt>
                <c:pt idx="1231">
                  <c:v>66.849999999999994</c:v>
                </c:pt>
                <c:pt idx="1232">
                  <c:v>66.28</c:v>
                </c:pt>
                <c:pt idx="1233">
                  <c:v>65.72</c:v>
                </c:pt>
                <c:pt idx="1234">
                  <c:v>66.95</c:v>
                </c:pt>
                <c:pt idx="1235">
                  <c:v>66.989999999999995</c:v>
                </c:pt>
                <c:pt idx="1236">
                  <c:v>66.63</c:v>
                </c:pt>
                <c:pt idx="1237">
                  <c:v>65.739999999999995</c:v>
                </c:pt>
                <c:pt idx="1238">
                  <c:v>65.64</c:v>
                </c:pt>
                <c:pt idx="1239">
                  <c:v>65.709999999999994</c:v>
                </c:pt>
                <c:pt idx="1240">
                  <c:v>65.61</c:v>
                </c:pt>
                <c:pt idx="1241">
                  <c:v>65.459999999999994</c:v>
                </c:pt>
                <c:pt idx="1242">
                  <c:v>65.440000000000026</c:v>
                </c:pt>
                <c:pt idx="1243">
                  <c:v>65.59</c:v>
                </c:pt>
                <c:pt idx="1244">
                  <c:v>66.569999999999993</c:v>
                </c:pt>
                <c:pt idx="1245">
                  <c:v>65.489999999999995</c:v>
                </c:pt>
                <c:pt idx="1246">
                  <c:v>66.61</c:v>
                </c:pt>
                <c:pt idx="1247">
                  <c:v>66.42</c:v>
                </c:pt>
                <c:pt idx="1248">
                  <c:v>65.819999999999993</c:v>
                </c:pt>
                <c:pt idx="1249">
                  <c:v>65.55</c:v>
                </c:pt>
                <c:pt idx="1250">
                  <c:v>66.319999999999993</c:v>
                </c:pt>
                <c:pt idx="1251">
                  <c:v>65.8</c:v>
                </c:pt>
                <c:pt idx="1252">
                  <c:v>67.599999999999994</c:v>
                </c:pt>
                <c:pt idx="1253">
                  <c:v>67.900000000000006</c:v>
                </c:pt>
                <c:pt idx="1254">
                  <c:v>68.34</c:v>
                </c:pt>
                <c:pt idx="1255">
                  <c:v>68.69</c:v>
                </c:pt>
                <c:pt idx="1256">
                  <c:v>69.400000000000006</c:v>
                </c:pt>
                <c:pt idx="1257">
                  <c:v>70</c:v>
                </c:pt>
                <c:pt idx="1258">
                  <c:v>69.64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94C-449D-8609-73510AADA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2733152"/>
        <c:axId val="702734720"/>
      </c:lineChart>
      <c:lineChart>
        <c:grouping val="standard"/>
        <c:varyColors val="0"/>
        <c:ser>
          <c:idx val="1"/>
          <c:order val="1"/>
          <c:tx>
            <c:strRef>
              <c:f>TWX!$C$1</c:f>
              <c:strCache>
                <c:ptCount val="1"/>
                <c:pt idx="0">
                  <c:v>S&amp;P 500</c:v>
                </c:pt>
              </c:strCache>
            </c:strRef>
          </c:tx>
          <c:spPr>
            <a:ln w="12700" cap="rnd">
              <a:solidFill>
                <a:srgbClr val="FFFFFF">
                  <a:lumMod val="65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TWX!$A$2:$A$1260</c:f>
              <c:numCache>
                <c:formatCode>[$-409]mmm\-dd\-yyyy;@</c:formatCode>
                <c:ptCount val="1259"/>
                <c:pt idx="0">
                  <c:v>39811</c:v>
                </c:pt>
                <c:pt idx="1">
                  <c:v>39812</c:v>
                </c:pt>
                <c:pt idx="2">
                  <c:v>39813</c:v>
                </c:pt>
                <c:pt idx="3">
                  <c:v>39815</c:v>
                </c:pt>
                <c:pt idx="4">
                  <c:v>39818</c:v>
                </c:pt>
                <c:pt idx="5">
                  <c:v>39819</c:v>
                </c:pt>
                <c:pt idx="6">
                  <c:v>39820</c:v>
                </c:pt>
                <c:pt idx="7">
                  <c:v>39821</c:v>
                </c:pt>
                <c:pt idx="8">
                  <c:v>39822</c:v>
                </c:pt>
                <c:pt idx="9">
                  <c:v>39825</c:v>
                </c:pt>
                <c:pt idx="10">
                  <c:v>39826</c:v>
                </c:pt>
                <c:pt idx="11">
                  <c:v>39827</c:v>
                </c:pt>
                <c:pt idx="12">
                  <c:v>39828</c:v>
                </c:pt>
                <c:pt idx="13">
                  <c:v>39829</c:v>
                </c:pt>
                <c:pt idx="14">
                  <c:v>39833</c:v>
                </c:pt>
                <c:pt idx="15">
                  <c:v>39834</c:v>
                </c:pt>
                <c:pt idx="16">
                  <c:v>39835</c:v>
                </c:pt>
                <c:pt idx="17">
                  <c:v>39836</c:v>
                </c:pt>
                <c:pt idx="18">
                  <c:v>39839</c:v>
                </c:pt>
                <c:pt idx="19">
                  <c:v>39840</c:v>
                </c:pt>
                <c:pt idx="20">
                  <c:v>39841</c:v>
                </c:pt>
                <c:pt idx="21">
                  <c:v>39842</c:v>
                </c:pt>
                <c:pt idx="22">
                  <c:v>39843</c:v>
                </c:pt>
                <c:pt idx="23">
                  <c:v>39846</c:v>
                </c:pt>
                <c:pt idx="24">
                  <c:v>39847</c:v>
                </c:pt>
                <c:pt idx="25">
                  <c:v>39848</c:v>
                </c:pt>
                <c:pt idx="26">
                  <c:v>39849</c:v>
                </c:pt>
                <c:pt idx="27">
                  <c:v>39850</c:v>
                </c:pt>
                <c:pt idx="28">
                  <c:v>39853</c:v>
                </c:pt>
                <c:pt idx="29">
                  <c:v>39854</c:v>
                </c:pt>
                <c:pt idx="30">
                  <c:v>39855</c:v>
                </c:pt>
                <c:pt idx="31">
                  <c:v>39856</c:v>
                </c:pt>
                <c:pt idx="32">
                  <c:v>39857</c:v>
                </c:pt>
                <c:pt idx="33">
                  <c:v>39861</c:v>
                </c:pt>
                <c:pt idx="34">
                  <c:v>39862</c:v>
                </c:pt>
                <c:pt idx="35">
                  <c:v>39863</c:v>
                </c:pt>
                <c:pt idx="36">
                  <c:v>39864</c:v>
                </c:pt>
                <c:pt idx="37">
                  <c:v>39867</c:v>
                </c:pt>
                <c:pt idx="38">
                  <c:v>39868</c:v>
                </c:pt>
                <c:pt idx="39">
                  <c:v>39869</c:v>
                </c:pt>
                <c:pt idx="40">
                  <c:v>39870</c:v>
                </c:pt>
                <c:pt idx="41">
                  <c:v>39871</c:v>
                </c:pt>
                <c:pt idx="42">
                  <c:v>39874</c:v>
                </c:pt>
                <c:pt idx="43">
                  <c:v>39875</c:v>
                </c:pt>
                <c:pt idx="44">
                  <c:v>39876</c:v>
                </c:pt>
                <c:pt idx="45">
                  <c:v>39877</c:v>
                </c:pt>
                <c:pt idx="46">
                  <c:v>39878</c:v>
                </c:pt>
                <c:pt idx="47">
                  <c:v>39881</c:v>
                </c:pt>
                <c:pt idx="48">
                  <c:v>39882</c:v>
                </c:pt>
                <c:pt idx="49">
                  <c:v>39883</c:v>
                </c:pt>
                <c:pt idx="50">
                  <c:v>39884</c:v>
                </c:pt>
                <c:pt idx="51">
                  <c:v>39885</c:v>
                </c:pt>
                <c:pt idx="52">
                  <c:v>39888</c:v>
                </c:pt>
                <c:pt idx="53">
                  <c:v>39889</c:v>
                </c:pt>
                <c:pt idx="54">
                  <c:v>39890</c:v>
                </c:pt>
                <c:pt idx="55">
                  <c:v>39891</c:v>
                </c:pt>
                <c:pt idx="56">
                  <c:v>39892</c:v>
                </c:pt>
                <c:pt idx="57">
                  <c:v>39895</c:v>
                </c:pt>
                <c:pt idx="58">
                  <c:v>39896</c:v>
                </c:pt>
                <c:pt idx="59">
                  <c:v>39897</c:v>
                </c:pt>
                <c:pt idx="60">
                  <c:v>39898</c:v>
                </c:pt>
                <c:pt idx="61">
                  <c:v>39899</c:v>
                </c:pt>
                <c:pt idx="62">
                  <c:v>39902</c:v>
                </c:pt>
                <c:pt idx="63">
                  <c:v>39903</c:v>
                </c:pt>
                <c:pt idx="64">
                  <c:v>39904</c:v>
                </c:pt>
                <c:pt idx="65">
                  <c:v>39905</c:v>
                </c:pt>
                <c:pt idx="66">
                  <c:v>39906</c:v>
                </c:pt>
                <c:pt idx="67">
                  <c:v>39909</c:v>
                </c:pt>
                <c:pt idx="68">
                  <c:v>39910</c:v>
                </c:pt>
                <c:pt idx="69">
                  <c:v>39911</c:v>
                </c:pt>
                <c:pt idx="70">
                  <c:v>39912</c:v>
                </c:pt>
                <c:pt idx="71">
                  <c:v>39916</c:v>
                </c:pt>
                <c:pt idx="72">
                  <c:v>39917</c:v>
                </c:pt>
                <c:pt idx="73">
                  <c:v>39918</c:v>
                </c:pt>
                <c:pt idx="74">
                  <c:v>39919</c:v>
                </c:pt>
                <c:pt idx="75">
                  <c:v>39920</c:v>
                </c:pt>
                <c:pt idx="76">
                  <c:v>39923</c:v>
                </c:pt>
                <c:pt idx="77">
                  <c:v>39924</c:v>
                </c:pt>
                <c:pt idx="78">
                  <c:v>39925</c:v>
                </c:pt>
                <c:pt idx="79">
                  <c:v>39926</c:v>
                </c:pt>
                <c:pt idx="80">
                  <c:v>39927</c:v>
                </c:pt>
                <c:pt idx="81">
                  <c:v>39930</c:v>
                </c:pt>
                <c:pt idx="82">
                  <c:v>39931</c:v>
                </c:pt>
                <c:pt idx="83">
                  <c:v>39932</c:v>
                </c:pt>
                <c:pt idx="84">
                  <c:v>39933</c:v>
                </c:pt>
                <c:pt idx="85">
                  <c:v>39934</c:v>
                </c:pt>
                <c:pt idx="86">
                  <c:v>39937</c:v>
                </c:pt>
                <c:pt idx="87">
                  <c:v>39938</c:v>
                </c:pt>
                <c:pt idx="88">
                  <c:v>39939</c:v>
                </c:pt>
                <c:pt idx="89">
                  <c:v>39940</c:v>
                </c:pt>
                <c:pt idx="90">
                  <c:v>39941</c:v>
                </c:pt>
                <c:pt idx="91">
                  <c:v>39944</c:v>
                </c:pt>
                <c:pt idx="92">
                  <c:v>39945</c:v>
                </c:pt>
                <c:pt idx="93">
                  <c:v>39946</c:v>
                </c:pt>
                <c:pt idx="94">
                  <c:v>39947</c:v>
                </c:pt>
                <c:pt idx="95">
                  <c:v>39948</c:v>
                </c:pt>
                <c:pt idx="96">
                  <c:v>39951</c:v>
                </c:pt>
                <c:pt idx="97">
                  <c:v>39952</c:v>
                </c:pt>
                <c:pt idx="98">
                  <c:v>39953</c:v>
                </c:pt>
                <c:pt idx="99">
                  <c:v>39954</c:v>
                </c:pt>
                <c:pt idx="100">
                  <c:v>39955</c:v>
                </c:pt>
                <c:pt idx="101">
                  <c:v>39959</c:v>
                </c:pt>
                <c:pt idx="102">
                  <c:v>39960</c:v>
                </c:pt>
                <c:pt idx="103">
                  <c:v>39961</c:v>
                </c:pt>
                <c:pt idx="104">
                  <c:v>39962</c:v>
                </c:pt>
                <c:pt idx="105">
                  <c:v>39965</c:v>
                </c:pt>
                <c:pt idx="106">
                  <c:v>39966</c:v>
                </c:pt>
                <c:pt idx="107">
                  <c:v>39967</c:v>
                </c:pt>
                <c:pt idx="108">
                  <c:v>39968</c:v>
                </c:pt>
                <c:pt idx="109">
                  <c:v>39969</c:v>
                </c:pt>
                <c:pt idx="110">
                  <c:v>39972</c:v>
                </c:pt>
                <c:pt idx="111">
                  <c:v>39973</c:v>
                </c:pt>
                <c:pt idx="112">
                  <c:v>39974</c:v>
                </c:pt>
                <c:pt idx="113">
                  <c:v>39975</c:v>
                </c:pt>
                <c:pt idx="114">
                  <c:v>39976</c:v>
                </c:pt>
                <c:pt idx="115">
                  <c:v>39979</c:v>
                </c:pt>
                <c:pt idx="116">
                  <c:v>39980</c:v>
                </c:pt>
                <c:pt idx="117">
                  <c:v>39981</c:v>
                </c:pt>
                <c:pt idx="118">
                  <c:v>39982</c:v>
                </c:pt>
                <c:pt idx="119">
                  <c:v>39983</c:v>
                </c:pt>
                <c:pt idx="120">
                  <c:v>39986</c:v>
                </c:pt>
                <c:pt idx="121">
                  <c:v>39987</c:v>
                </c:pt>
                <c:pt idx="122">
                  <c:v>39988</c:v>
                </c:pt>
                <c:pt idx="123">
                  <c:v>39989</c:v>
                </c:pt>
                <c:pt idx="124">
                  <c:v>39990</c:v>
                </c:pt>
                <c:pt idx="125">
                  <c:v>39993</c:v>
                </c:pt>
                <c:pt idx="126">
                  <c:v>39994</c:v>
                </c:pt>
                <c:pt idx="127">
                  <c:v>39995</c:v>
                </c:pt>
                <c:pt idx="128">
                  <c:v>39996</c:v>
                </c:pt>
                <c:pt idx="129">
                  <c:v>40000</c:v>
                </c:pt>
                <c:pt idx="130">
                  <c:v>40001</c:v>
                </c:pt>
                <c:pt idx="131">
                  <c:v>40002</c:v>
                </c:pt>
                <c:pt idx="132">
                  <c:v>40003</c:v>
                </c:pt>
                <c:pt idx="133">
                  <c:v>40004</c:v>
                </c:pt>
                <c:pt idx="134">
                  <c:v>40007</c:v>
                </c:pt>
                <c:pt idx="135">
                  <c:v>40008</c:v>
                </c:pt>
                <c:pt idx="136">
                  <c:v>40009</c:v>
                </c:pt>
                <c:pt idx="137">
                  <c:v>40010</c:v>
                </c:pt>
                <c:pt idx="138">
                  <c:v>40011</c:v>
                </c:pt>
                <c:pt idx="139">
                  <c:v>40014</c:v>
                </c:pt>
                <c:pt idx="140">
                  <c:v>40015</c:v>
                </c:pt>
                <c:pt idx="141">
                  <c:v>40016</c:v>
                </c:pt>
                <c:pt idx="142">
                  <c:v>40017</c:v>
                </c:pt>
                <c:pt idx="143">
                  <c:v>40018</c:v>
                </c:pt>
                <c:pt idx="144">
                  <c:v>40021</c:v>
                </c:pt>
                <c:pt idx="145">
                  <c:v>40022</c:v>
                </c:pt>
                <c:pt idx="146">
                  <c:v>40023</c:v>
                </c:pt>
                <c:pt idx="147">
                  <c:v>40024</c:v>
                </c:pt>
                <c:pt idx="148">
                  <c:v>40025</c:v>
                </c:pt>
                <c:pt idx="149">
                  <c:v>40028</c:v>
                </c:pt>
                <c:pt idx="150">
                  <c:v>40029</c:v>
                </c:pt>
                <c:pt idx="151">
                  <c:v>40030</c:v>
                </c:pt>
                <c:pt idx="152">
                  <c:v>40031</c:v>
                </c:pt>
                <c:pt idx="153">
                  <c:v>40032</c:v>
                </c:pt>
                <c:pt idx="154">
                  <c:v>40035</c:v>
                </c:pt>
                <c:pt idx="155">
                  <c:v>40036</c:v>
                </c:pt>
                <c:pt idx="156">
                  <c:v>40037</c:v>
                </c:pt>
                <c:pt idx="157">
                  <c:v>40038</c:v>
                </c:pt>
                <c:pt idx="158">
                  <c:v>40039</c:v>
                </c:pt>
                <c:pt idx="159">
                  <c:v>40042</c:v>
                </c:pt>
                <c:pt idx="160">
                  <c:v>40043</c:v>
                </c:pt>
                <c:pt idx="161">
                  <c:v>40044</c:v>
                </c:pt>
                <c:pt idx="162">
                  <c:v>40045</c:v>
                </c:pt>
                <c:pt idx="163">
                  <c:v>40046</c:v>
                </c:pt>
                <c:pt idx="164">
                  <c:v>40049</c:v>
                </c:pt>
                <c:pt idx="165">
                  <c:v>40050</c:v>
                </c:pt>
                <c:pt idx="166">
                  <c:v>40051</c:v>
                </c:pt>
                <c:pt idx="167">
                  <c:v>40052</c:v>
                </c:pt>
                <c:pt idx="168">
                  <c:v>40053</c:v>
                </c:pt>
                <c:pt idx="169">
                  <c:v>40056</c:v>
                </c:pt>
                <c:pt idx="170">
                  <c:v>40057</c:v>
                </c:pt>
                <c:pt idx="171">
                  <c:v>40058</c:v>
                </c:pt>
                <c:pt idx="172">
                  <c:v>40059</c:v>
                </c:pt>
                <c:pt idx="173">
                  <c:v>40060</c:v>
                </c:pt>
                <c:pt idx="174">
                  <c:v>40064</c:v>
                </c:pt>
                <c:pt idx="175">
                  <c:v>40065</c:v>
                </c:pt>
                <c:pt idx="176">
                  <c:v>40066</c:v>
                </c:pt>
                <c:pt idx="177">
                  <c:v>40067</c:v>
                </c:pt>
                <c:pt idx="178">
                  <c:v>40070</c:v>
                </c:pt>
                <c:pt idx="179">
                  <c:v>40071</c:v>
                </c:pt>
                <c:pt idx="180">
                  <c:v>40072</c:v>
                </c:pt>
                <c:pt idx="181">
                  <c:v>40073</c:v>
                </c:pt>
                <c:pt idx="182">
                  <c:v>40074</c:v>
                </c:pt>
                <c:pt idx="183">
                  <c:v>40077</c:v>
                </c:pt>
                <c:pt idx="184">
                  <c:v>40078</c:v>
                </c:pt>
                <c:pt idx="185">
                  <c:v>40079</c:v>
                </c:pt>
                <c:pt idx="186">
                  <c:v>40080</c:v>
                </c:pt>
                <c:pt idx="187">
                  <c:v>40081</c:v>
                </c:pt>
                <c:pt idx="188">
                  <c:v>40084</c:v>
                </c:pt>
                <c:pt idx="189">
                  <c:v>40085</c:v>
                </c:pt>
                <c:pt idx="190">
                  <c:v>40086</c:v>
                </c:pt>
                <c:pt idx="191">
                  <c:v>40087</c:v>
                </c:pt>
                <c:pt idx="192">
                  <c:v>40088</c:v>
                </c:pt>
                <c:pt idx="193">
                  <c:v>40091</c:v>
                </c:pt>
                <c:pt idx="194">
                  <c:v>40092</c:v>
                </c:pt>
                <c:pt idx="195">
                  <c:v>40093</c:v>
                </c:pt>
                <c:pt idx="196">
                  <c:v>40094</c:v>
                </c:pt>
                <c:pt idx="197">
                  <c:v>40095</c:v>
                </c:pt>
                <c:pt idx="198">
                  <c:v>40098</c:v>
                </c:pt>
                <c:pt idx="199">
                  <c:v>40099</c:v>
                </c:pt>
                <c:pt idx="200">
                  <c:v>40100</c:v>
                </c:pt>
                <c:pt idx="201">
                  <c:v>40101</c:v>
                </c:pt>
                <c:pt idx="202">
                  <c:v>40102</c:v>
                </c:pt>
                <c:pt idx="203">
                  <c:v>40105</c:v>
                </c:pt>
                <c:pt idx="204">
                  <c:v>40106</c:v>
                </c:pt>
                <c:pt idx="205">
                  <c:v>40107</c:v>
                </c:pt>
                <c:pt idx="206">
                  <c:v>40108</c:v>
                </c:pt>
                <c:pt idx="207">
                  <c:v>40109</c:v>
                </c:pt>
                <c:pt idx="208">
                  <c:v>40112</c:v>
                </c:pt>
                <c:pt idx="209">
                  <c:v>40113</c:v>
                </c:pt>
                <c:pt idx="210">
                  <c:v>40114</c:v>
                </c:pt>
                <c:pt idx="211">
                  <c:v>40115</c:v>
                </c:pt>
                <c:pt idx="212">
                  <c:v>40116</c:v>
                </c:pt>
                <c:pt idx="213">
                  <c:v>40119</c:v>
                </c:pt>
                <c:pt idx="214">
                  <c:v>40120</c:v>
                </c:pt>
                <c:pt idx="215">
                  <c:v>40121</c:v>
                </c:pt>
                <c:pt idx="216">
                  <c:v>40122</c:v>
                </c:pt>
                <c:pt idx="217">
                  <c:v>40123</c:v>
                </c:pt>
                <c:pt idx="218">
                  <c:v>40126</c:v>
                </c:pt>
                <c:pt idx="219">
                  <c:v>40127</c:v>
                </c:pt>
                <c:pt idx="220">
                  <c:v>40128</c:v>
                </c:pt>
                <c:pt idx="221">
                  <c:v>40129</c:v>
                </c:pt>
                <c:pt idx="222">
                  <c:v>40130</c:v>
                </c:pt>
                <c:pt idx="223">
                  <c:v>40133</c:v>
                </c:pt>
                <c:pt idx="224">
                  <c:v>40134</c:v>
                </c:pt>
                <c:pt idx="225">
                  <c:v>40135</c:v>
                </c:pt>
                <c:pt idx="226">
                  <c:v>40136</c:v>
                </c:pt>
                <c:pt idx="227">
                  <c:v>40137</c:v>
                </c:pt>
                <c:pt idx="228">
                  <c:v>40140</c:v>
                </c:pt>
                <c:pt idx="229">
                  <c:v>40141</c:v>
                </c:pt>
                <c:pt idx="230">
                  <c:v>40142</c:v>
                </c:pt>
                <c:pt idx="231">
                  <c:v>40144</c:v>
                </c:pt>
                <c:pt idx="232">
                  <c:v>40147</c:v>
                </c:pt>
                <c:pt idx="233">
                  <c:v>40148</c:v>
                </c:pt>
                <c:pt idx="234">
                  <c:v>40149</c:v>
                </c:pt>
                <c:pt idx="235">
                  <c:v>40150</c:v>
                </c:pt>
                <c:pt idx="236">
                  <c:v>40151</c:v>
                </c:pt>
                <c:pt idx="237">
                  <c:v>40154</c:v>
                </c:pt>
                <c:pt idx="238">
                  <c:v>40155</c:v>
                </c:pt>
                <c:pt idx="239">
                  <c:v>40156</c:v>
                </c:pt>
                <c:pt idx="240">
                  <c:v>40157</c:v>
                </c:pt>
                <c:pt idx="241">
                  <c:v>40158</c:v>
                </c:pt>
                <c:pt idx="242">
                  <c:v>40161</c:v>
                </c:pt>
                <c:pt idx="243">
                  <c:v>40162</c:v>
                </c:pt>
                <c:pt idx="244">
                  <c:v>40163</c:v>
                </c:pt>
                <c:pt idx="245">
                  <c:v>40164</c:v>
                </c:pt>
                <c:pt idx="246">
                  <c:v>40165</c:v>
                </c:pt>
                <c:pt idx="247">
                  <c:v>40168</c:v>
                </c:pt>
                <c:pt idx="248">
                  <c:v>40169</c:v>
                </c:pt>
                <c:pt idx="249">
                  <c:v>40170</c:v>
                </c:pt>
                <c:pt idx="250">
                  <c:v>40171</c:v>
                </c:pt>
                <c:pt idx="251">
                  <c:v>40175</c:v>
                </c:pt>
                <c:pt idx="252">
                  <c:v>40176</c:v>
                </c:pt>
                <c:pt idx="253">
                  <c:v>40177</c:v>
                </c:pt>
                <c:pt idx="254">
                  <c:v>40178</c:v>
                </c:pt>
                <c:pt idx="255">
                  <c:v>40182</c:v>
                </c:pt>
                <c:pt idx="256">
                  <c:v>40183</c:v>
                </c:pt>
                <c:pt idx="257">
                  <c:v>40184</c:v>
                </c:pt>
                <c:pt idx="258">
                  <c:v>40185</c:v>
                </c:pt>
                <c:pt idx="259">
                  <c:v>40186</c:v>
                </c:pt>
                <c:pt idx="260">
                  <c:v>40189</c:v>
                </c:pt>
                <c:pt idx="261">
                  <c:v>40190</c:v>
                </c:pt>
                <c:pt idx="262">
                  <c:v>40191</c:v>
                </c:pt>
                <c:pt idx="263">
                  <c:v>40192</c:v>
                </c:pt>
                <c:pt idx="264">
                  <c:v>40193</c:v>
                </c:pt>
                <c:pt idx="265">
                  <c:v>40197</c:v>
                </c:pt>
                <c:pt idx="266">
                  <c:v>40198</c:v>
                </c:pt>
                <c:pt idx="267">
                  <c:v>40199</c:v>
                </c:pt>
                <c:pt idx="268">
                  <c:v>40200</c:v>
                </c:pt>
                <c:pt idx="269">
                  <c:v>40203</c:v>
                </c:pt>
                <c:pt idx="270">
                  <c:v>40204</c:v>
                </c:pt>
                <c:pt idx="271">
                  <c:v>40205</c:v>
                </c:pt>
                <c:pt idx="272">
                  <c:v>40206</c:v>
                </c:pt>
                <c:pt idx="273">
                  <c:v>40207</c:v>
                </c:pt>
                <c:pt idx="274">
                  <c:v>40210</c:v>
                </c:pt>
                <c:pt idx="275">
                  <c:v>40211</c:v>
                </c:pt>
                <c:pt idx="276">
                  <c:v>40212</c:v>
                </c:pt>
                <c:pt idx="277">
                  <c:v>40213</c:v>
                </c:pt>
                <c:pt idx="278">
                  <c:v>40214</c:v>
                </c:pt>
                <c:pt idx="279">
                  <c:v>40217</c:v>
                </c:pt>
                <c:pt idx="280">
                  <c:v>40218</c:v>
                </c:pt>
                <c:pt idx="281">
                  <c:v>40219</c:v>
                </c:pt>
                <c:pt idx="282">
                  <c:v>40220</c:v>
                </c:pt>
                <c:pt idx="283">
                  <c:v>40221</c:v>
                </c:pt>
                <c:pt idx="284">
                  <c:v>40225</c:v>
                </c:pt>
                <c:pt idx="285">
                  <c:v>40226</c:v>
                </c:pt>
                <c:pt idx="286">
                  <c:v>40227</c:v>
                </c:pt>
                <c:pt idx="287">
                  <c:v>40228</c:v>
                </c:pt>
                <c:pt idx="288">
                  <c:v>40231</c:v>
                </c:pt>
                <c:pt idx="289">
                  <c:v>40232</c:v>
                </c:pt>
                <c:pt idx="290">
                  <c:v>40233</c:v>
                </c:pt>
                <c:pt idx="291">
                  <c:v>40234</c:v>
                </c:pt>
                <c:pt idx="292">
                  <c:v>40235</c:v>
                </c:pt>
                <c:pt idx="293">
                  <c:v>40238</c:v>
                </c:pt>
                <c:pt idx="294">
                  <c:v>40239</c:v>
                </c:pt>
                <c:pt idx="295">
                  <c:v>40240</c:v>
                </c:pt>
                <c:pt idx="296">
                  <c:v>40241</c:v>
                </c:pt>
                <c:pt idx="297">
                  <c:v>40242</c:v>
                </c:pt>
                <c:pt idx="298">
                  <c:v>40245</c:v>
                </c:pt>
                <c:pt idx="299">
                  <c:v>40246</c:v>
                </c:pt>
                <c:pt idx="300">
                  <c:v>40247</c:v>
                </c:pt>
                <c:pt idx="301">
                  <c:v>40248</c:v>
                </c:pt>
                <c:pt idx="302">
                  <c:v>40249</c:v>
                </c:pt>
                <c:pt idx="303">
                  <c:v>40252</c:v>
                </c:pt>
                <c:pt idx="304">
                  <c:v>40253</c:v>
                </c:pt>
                <c:pt idx="305">
                  <c:v>40254</c:v>
                </c:pt>
                <c:pt idx="306">
                  <c:v>40255</c:v>
                </c:pt>
                <c:pt idx="307">
                  <c:v>40256</c:v>
                </c:pt>
                <c:pt idx="308">
                  <c:v>40259</c:v>
                </c:pt>
                <c:pt idx="309">
                  <c:v>40260</c:v>
                </c:pt>
                <c:pt idx="310">
                  <c:v>40261</c:v>
                </c:pt>
                <c:pt idx="311">
                  <c:v>40262</c:v>
                </c:pt>
                <c:pt idx="312">
                  <c:v>40263</c:v>
                </c:pt>
                <c:pt idx="313">
                  <c:v>40266</c:v>
                </c:pt>
                <c:pt idx="314">
                  <c:v>40267</c:v>
                </c:pt>
                <c:pt idx="315">
                  <c:v>40268</c:v>
                </c:pt>
                <c:pt idx="316">
                  <c:v>40269</c:v>
                </c:pt>
                <c:pt idx="317">
                  <c:v>40273</c:v>
                </c:pt>
                <c:pt idx="318">
                  <c:v>40274</c:v>
                </c:pt>
                <c:pt idx="319">
                  <c:v>40275</c:v>
                </c:pt>
                <c:pt idx="320">
                  <c:v>40276</c:v>
                </c:pt>
                <c:pt idx="321">
                  <c:v>40277</c:v>
                </c:pt>
                <c:pt idx="322">
                  <c:v>40280</c:v>
                </c:pt>
                <c:pt idx="323">
                  <c:v>40281</c:v>
                </c:pt>
                <c:pt idx="324">
                  <c:v>40282</c:v>
                </c:pt>
                <c:pt idx="325">
                  <c:v>40283</c:v>
                </c:pt>
                <c:pt idx="326">
                  <c:v>40284</c:v>
                </c:pt>
                <c:pt idx="327">
                  <c:v>40287</c:v>
                </c:pt>
                <c:pt idx="328">
                  <c:v>40288</c:v>
                </c:pt>
                <c:pt idx="329">
                  <c:v>40289</c:v>
                </c:pt>
                <c:pt idx="330">
                  <c:v>40290</c:v>
                </c:pt>
                <c:pt idx="331">
                  <c:v>40291</c:v>
                </c:pt>
                <c:pt idx="332">
                  <c:v>40294</c:v>
                </c:pt>
                <c:pt idx="333">
                  <c:v>40295</c:v>
                </c:pt>
                <c:pt idx="334">
                  <c:v>40296</c:v>
                </c:pt>
                <c:pt idx="335">
                  <c:v>40297</c:v>
                </c:pt>
                <c:pt idx="336">
                  <c:v>40298</c:v>
                </c:pt>
                <c:pt idx="337">
                  <c:v>40301</c:v>
                </c:pt>
                <c:pt idx="338">
                  <c:v>40302</c:v>
                </c:pt>
                <c:pt idx="339">
                  <c:v>40303</c:v>
                </c:pt>
                <c:pt idx="340">
                  <c:v>40304</c:v>
                </c:pt>
                <c:pt idx="341">
                  <c:v>40305</c:v>
                </c:pt>
                <c:pt idx="342">
                  <c:v>40308</c:v>
                </c:pt>
                <c:pt idx="343">
                  <c:v>40309</c:v>
                </c:pt>
                <c:pt idx="344">
                  <c:v>40310</c:v>
                </c:pt>
                <c:pt idx="345">
                  <c:v>40311</c:v>
                </c:pt>
                <c:pt idx="346">
                  <c:v>40312</c:v>
                </c:pt>
                <c:pt idx="347">
                  <c:v>40315</c:v>
                </c:pt>
                <c:pt idx="348">
                  <c:v>40316</c:v>
                </c:pt>
                <c:pt idx="349">
                  <c:v>40317</c:v>
                </c:pt>
                <c:pt idx="350">
                  <c:v>40318</c:v>
                </c:pt>
                <c:pt idx="351">
                  <c:v>40319</c:v>
                </c:pt>
                <c:pt idx="352">
                  <c:v>40322</c:v>
                </c:pt>
                <c:pt idx="353">
                  <c:v>40323</c:v>
                </c:pt>
                <c:pt idx="354">
                  <c:v>40324</c:v>
                </c:pt>
                <c:pt idx="355">
                  <c:v>40325</c:v>
                </c:pt>
                <c:pt idx="356">
                  <c:v>40326</c:v>
                </c:pt>
                <c:pt idx="357">
                  <c:v>40330</c:v>
                </c:pt>
                <c:pt idx="358">
                  <c:v>40331</c:v>
                </c:pt>
                <c:pt idx="359">
                  <c:v>40332</c:v>
                </c:pt>
                <c:pt idx="360">
                  <c:v>40333</c:v>
                </c:pt>
                <c:pt idx="361">
                  <c:v>40336</c:v>
                </c:pt>
                <c:pt idx="362">
                  <c:v>40337</c:v>
                </c:pt>
                <c:pt idx="363">
                  <c:v>40338</c:v>
                </c:pt>
                <c:pt idx="364">
                  <c:v>40339</c:v>
                </c:pt>
                <c:pt idx="365">
                  <c:v>40340</c:v>
                </c:pt>
                <c:pt idx="366">
                  <c:v>40343</c:v>
                </c:pt>
                <c:pt idx="367">
                  <c:v>40344</c:v>
                </c:pt>
                <c:pt idx="368">
                  <c:v>40345</c:v>
                </c:pt>
                <c:pt idx="369">
                  <c:v>40346</c:v>
                </c:pt>
                <c:pt idx="370">
                  <c:v>40347</c:v>
                </c:pt>
                <c:pt idx="371">
                  <c:v>40350</c:v>
                </c:pt>
                <c:pt idx="372">
                  <c:v>40351</c:v>
                </c:pt>
                <c:pt idx="373">
                  <c:v>40352</c:v>
                </c:pt>
                <c:pt idx="374">
                  <c:v>40353</c:v>
                </c:pt>
                <c:pt idx="375">
                  <c:v>40354</c:v>
                </c:pt>
                <c:pt idx="376">
                  <c:v>40357</c:v>
                </c:pt>
                <c:pt idx="377">
                  <c:v>40358</c:v>
                </c:pt>
                <c:pt idx="378">
                  <c:v>40359</c:v>
                </c:pt>
                <c:pt idx="379">
                  <c:v>40360</c:v>
                </c:pt>
                <c:pt idx="380">
                  <c:v>40361</c:v>
                </c:pt>
                <c:pt idx="381">
                  <c:v>40365</c:v>
                </c:pt>
                <c:pt idx="382">
                  <c:v>40366</c:v>
                </c:pt>
                <c:pt idx="383">
                  <c:v>40367</c:v>
                </c:pt>
                <c:pt idx="384">
                  <c:v>40368</c:v>
                </c:pt>
                <c:pt idx="385">
                  <c:v>40371</c:v>
                </c:pt>
                <c:pt idx="386">
                  <c:v>40372</c:v>
                </c:pt>
                <c:pt idx="387">
                  <c:v>40373</c:v>
                </c:pt>
                <c:pt idx="388">
                  <c:v>40374</c:v>
                </c:pt>
                <c:pt idx="389">
                  <c:v>40375</c:v>
                </c:pt>
                <c:pt idx="390">
                  <c:v>40378</c:v>
                </c:pt>
                <c:pt idx="391">
                  <c:v>40379</c:v>
                </c:pt>
                <c:pt idx="392">
                  <c:v>40380</c:v>
                </c:pt>
                <c:pt idx="393">
                  <c:v>40381</c:v>
                </c:pt>
                <c:pt idx="394">
                  <c:v>40382</c:v>
                </c:pt>
                <c:pt idx="395">
                  <c:v>40385</c:v>
                </c:pt>
                <c:pt idx="396">
                  <c:v>40386</c:v>
                </c:pt>
                <c:pt idx="397">
                  <c:v>40387</c:v>
                </c:pt>
                <c:pt idx="398">
                  <c:v>40388</c:v>
                </c:pt>
                <c:pt idx="399">
                  <c:v>40389</c:v>
                </c:pt>
                <c:pt idx="400">
                  <c:v>40392</c:v>
                </c:pt>
                <c:pt idx="401">
                  <c:v>40393</c:v>
                </c:pt>
                <c:pt idx="402">
                  <c:v>40394</c:v>
                </c:pt>
                <c:pt idx="403">
                  <c:v>40395</c:v>
                </c:pt>
                <c:pt idx="404">
                  <c:v>40396</c:v>
                </c:pt>
                <c:pt idx="405">
                  <c:v>40399</c:v>
                </c:pt>
                <c:pt idx="406">
                  <c:v>40400</c:v>
                </c:pt>
                <c:pt idx="407">
                  <c:v>40401</c:v>
                </c:pt>
                <c:pt idx="408">
                  <c:v>40402</c:v>
                </c:pt>
                <c:pt idx="409">
                  <c:v>40403</c:v>
                </c:pt>
                <c:pt idx="410">
                  <c:v>40406</c:v>
                </c:pt>
                <c:pt idx="411">
                  <c:v>40407</c:v>
                </c:pt>
                <c:pt idx="412">
                  <c:v>40408</c:v>
                </c:pt>
                <c:pt idx="413">
                  <c:v>40409</c:v>
                </c:pt>
                <c:pt idx="414">
                  <c:v>40410</c:v>
                </c:pt>
                <c:pt idx="415">
                  <c:v>40413</c:v>
                </c:pt>
                <c:pt idx="416">
                  <c:v>40414</c:v>
                </c:pt>
                <c:pt idx="417">
                  <c:v>40415</c:v>
                </c:pt>
                <c:pt idx="418">
                  <c:v>40416</c:v>
                </c:pt>
                <c:pt idx="419">
                  <c:v>40417</c:v>
                </c:pt>
                <c:pt idx="420">
                  <c:v>40420</c:v>
                </c:pt>
                <c:pt idx="421">
                  <c:v>40421</c:v>
                </c:pt>
                <c:pt idx="422">
                  <c:v>40422</c:v>
                </c:pt>
                <c:pt idx="423">
                  <c:v>40423</c:v>
                </c:pt>
                <c:pt idx="424">
                  <c:v>40424</c:v>
                </c:pt>
                <c:pt idx="425">
                  <c:v>40428</c:v>
                </c:pt>
                <c:pt idx="426">
                  <c:v>40429</c:v>
                </c:pt>
                <c:pt idx="427">
                  <c:v>40430</c:v>
                </c:pt>
                <c:pt idx="428">
                  <c:v>40431</c:v>
                </c:pt>
                <c:pt idx="429">
                  <c:v>40434</c:v>
                </c:pt>
                <c:pt idx="430">
                  <c:v>40435</c:v>
                </c:pt>
                <c:pt idx="431">
                  <c:v>40436</c:v>
                </c:pt>
                <c:pt idx="432">
                  <c:v>40437</c:v>
                </c:pt>
                <c:pt idx="433">
                  <c:v>40438</c:v>
                </c:pt>
                <c:pt idx="434">
                  <c:v>40441</c:v>
                </c:pt>
                <c:pt idx="435">
                  <c:v>40442</c:v>
                </c:pt>
                <c:pt idx="436">
                  <c:v>40443</c:v>
                </c:pt>
                <c:pt idx="437">
                  <c:v>40444</c:v>
                </c:pt>
                <c:pt idx="438">
                  <c:v>40445</c:v>
                </c:pt>
                <c:pt idx="439">
                  <c:v>40448</c:v>
                </c:pt>
                <c:pt idx="440">
                  <c:v>40449</c:v>
                </c:pt>
                <c:pt idx="441">
                  <c:v>40450</c:v>
                </c:pt>
                <c:pt idx="442">
                  <c:v>40451</c:v>
                </c:pt>
                <c:pt idx="443">
                  <c:v>40452</c:v>
                </c:pt>
                <c:pt idx="444">
                  <c:v>40455</c:v>
                </c:pt>
                <c:pt idx="445">
                  <c:v>40456</c:v>
                </c:pt>
                <c:pt idx="446">
                  <c:v>40457</c:v>
                </c:pt>
                <c:pt idx="447">
                  <c:v>40458</c:v>
                </c:pt>
                <c:pt idx="448">
                  <c:v>40459</c:v>
                </c:pt>
                <c:pt idx="449">
                  <c:v>40462</c:v>
                </c:pt>
                <c:pt idx="450">
                  <c:v>40463</c:v>
                </c:pt>
                <c:pt idx="451">
                  <c:v>40464</c:v>
                </c:pt>
                <c:pt idx="452">
                  <c:v>40465</c:v>
                </c:pt>
                <c:pt idx="453">
                  <c:v>40466</c:v>
                </c:pt>
                <c:pt idx="454">
                  <c:v>40469</c:v>
                </c:pt>
                <c:pt idx="455">
                  <c:v>40470</c:v>
                </c:pt>
                <c:pt idx="456">
                  <c:v>40471</c:v>
                </c:pt>
                <c:pt idx="457">
                  <c:v>40472</c:v>
                </c:pt>
                <c:pt idx="458">
                  <c:v>40473</c:v>
                </c:pt>
                <c:pt idx="459">
                  <c:v>40476</c:v>
                </c:pt>
                <c:pt idx="460">
                  <c:v>40477</c:v>
                </c:pt>
                <c:pt idx="461">
                  <c:v>40478</c:v>
                </c:pt>
                <c:pt idx="462">
                  <c:v>40479</c:v>
                </c:pt>
                <c:pt idx="463">
                  <c:v>40480</c:v>
                </c:pt>
                <c:pt idx="464">
                  <c:v>40483</c:v>
                </c:pt>
                <c:pt idx="465">
                  <c:v>40484</c:v>
                </c:pt>
                <c:pt idx="466">
                  <c:v>40485</c:v>
                </c:pt>
                <c:pt idx="467">
                  <c:v>40486</c:v>
                </c:pt>
                <c:pt idx="468">
                  <c:v>40487</c:v>
                </c:pt>
                <c:pt idx="469">
                  <c:v>40490</c:v>
                </c:pt>
                <c:pt idx="470">
                  <c:v>40491</c:v>
                </c:pt>
                <c:pt idx="471">
                  <c:v>40492</c:v>
                </c:pt>
                <c:pt idx="472">
                  <c:v>40493</c:v>
                </c:pt>
                <c:pt idx="473">
                  <c:v>40494</c:v>
                </c:pt>
                <c:pt idx="474">
                  <c:v>40497</c:v>
                </c:pt>
                <c:pt idx="475">
                  <c:v>40498</c:v>
                </c:pt>
                <c:pt idx="476">
                  <c:v>40499</c:v>
                </c:pt>
                <c:pt idx="477">
                  <c:v>40500</c:v>
                </c:pt>
                <c:pt idx="478">
                  <c:v>40501</c:v>
                </c:pt>
                <c:pt idx="479">
                  <c:v>40504</c:v>
                </c:pt>
                <c:pt idx="480">
                  <c:v>40505</c:v>
                </c:pt>
                <c:pt idx="481">
                  <c:v>40506</c:v>
                </c:pt>
                <c:pt idx="482">
                  <c:v>40508</c:v>
                </c:pt>
                <c:pt idx="483">
                  <c:v>40511</c:v>
                </c:pt>
                <c:pt idx="484">
                  <c:v>40512</c:v>
                </c:pt>
                <c:pt idx="485">
                  <c:v>40513</c:v>
                </c:pt>
                <c:pt idx="486">
                  <c:v>40514</c:v>
                </c:pt>
                <c:pt idx="487">
                  <c:v>40515</c:v>
                </c:pt>
                <c:pt idx="488">
                  <c:v>40518</c:v>
                </c:pt>
                <c:pt idx="489">
                  <c:v>40519</c:v>
                </c:pt>
                <c:pt idx="490">
                  <c:v>40520</c:v>
                </c:pt>
                <c:pt idx="491">
                  <c:v>40521</c:v>
                </c:pt>
                <c:pt idx="492">
                  <c:v>40522</c:v>
                </c:pt>
                <c:pt idx="493">
                  <c:v>40525</c:v>
                </c:pt>
                <c:pt idx="494">
                  <c:v>40526</c:v>
                </c:pt>
                <c:pt idx="495">
                  <c:v>40527</c:v>
                </c:pt>
                <c:pt idx="496">
                  <c:v>40528</c:v>
                </c:pt>
                <c:pt idx="497">
                  <c:v>40529</c:v>
                </c:pt>
                <c:pt idx="498">
                  <c:v>40532</c:v>
                </c:pt>
                <c:pt idx="499">
                  <c:v>40533</c:v>
                </c:pt>
                <c:pt idx="500">
                  <c:v>40534</c:v>
                </c:pt>
                <c:pt idx="501">
                  <c:v>40535</c:v>
                </c:pt>
                <c:pt idx="502">
                  <c:v>40539</c:v>
                </c:pt>
                <c:pt idx="503">
                  <c:v>40540</c:v>
                </c:pt>
                <c:pt idx="504">
                  <c:v>40541</c:v>
                </c:pt>
                <c:pt idx="505">
                  <c:v>40542</c:v>
                </c:pt>
                <c:pt idx="506">
                  <c:v>40543</c:v>
                </c:pt>
                <c:pt idx="507">
                  <c:v>40546</c:v>
                </c:pt>
                <c:pt idx="508">
                  <c:v>40547</c:v>
                </c:pt>
                <c:pt idx="509">
                  <c:v>40548</c:v>
                </c:pt>
                <c:pt idx="510">
                  <c:v>40549</c:v>
                </c:pt>
                <c:pt idx="511">
                  <c:v>40550</c:v>
                </c:pt>
                <c:pt idx="512">
                  <c:v>40553</c:v>
                </c:pt>
                <c:pt idx="513">
                  <c:v>40554</c:v>
                </c:pt>
                <c:pt idx="514">
                  <c:v>40555</c:v>
                </c:pt>
                <c:pt idx="515">
                  <c:v>40556</c:v>
                </c:pt>
                <c:pt idx="516">
                  <c:v>40557</c:v>
                </c:pt>
                <c:pt idx="517">
                  <c:v>40561</c:v>
                </c:pt>
                <c:pt idx="518">
                  <c:v>40562</c:v>
                </c:pt>
                <c:pt idx="519">
                  <c:v>40563</c:v>
                </c:pt>
                <c:pt idx="520">
                  <c:v>40564</c:v>
                </c:pt>
                <c:pt idx="521">
                  <c:v>40567</c:v>
                </c:pt>
                <c:pt idx="522">
                  <c:v>40568</c:v>
                </c:pt>
                <c:pt idx="523">
                  <c:v>40569</c:v>
                </c:pt>
                <c:pt idx="524">
                  <c:v>40570</c:v>
                </c:pt>
                <c:pt idx="525">
                  <c:v>40571</c:v>
                </c:pt>
                <c:pt idx="526">
                  <c:v>40574</c:v>
                </c:pt>
                <c:pt idx="527">
                  <c:v>40575</c:v>
                </c:pt>
                <c:pt idx="528">
                  <c:v>40576</c:v>
                </c:pt>
                <c:pt idx="529">
                  <c:v>40577</c:v>
                </c:pt>
                <c:pt idx="530">
                  <c:v>40578</c:v>
                </c:pt>
                <c:pt idx="531">
                  <c:v>40581</c:v>
                </c:pt>
                <c:pt idx="532">
                  <c:v>40582</c:v>
                </c:pt>
                <c:pt idx="533">
                  <c:v>40583</c:v>
                </c:pt>
                <c:pt idx="534">
                  <c:v>40584</c:v>
                </c:pt>
                <c:pt idx="535">
                  <c:v>40585</c:v>
                </c:pt>
                <c:pt idx="536">
                  <c:v>40588</c:v>
                </c:pt>
                <c:pt idx="537">
                  <c:v>40589</c:v>
                </c:pt>
                <c:pt idx="538">
                  <c:v>40590</c:v>
                </c:pt>
                <c:pt idx="539">
                  <c:v>40591</c:v>
                </c:pt>
                <c:pt idx="540">
                  <c:v>40592</c:v>
                </c:pt>
                <c:pt idx="541">
                  <c:v>40596</c:v>
                </c:pt>
                <c:pt idx="542">
                  <c:v>40597</c:v>
                </c:pt>
                <c:pt idx="543">
                  <c:v>40598</c:v>
                </c:pt>
                <c:pt idx="544">
                  <c:v>40599</c:v>
                </c:pt>
                <c:pt idx="545">
                  <c:v>40602</c:v>
                </c:pt>
                <c:pt idx="546">
                  <c:v>40603</c:v>
                </c:pt>
                <c:pt idx="547">
                  <c:v>40604</c:v>
                </c:pt>
                <c:pt idx="548">
                  <c:v>40605</c:v>
                </c:pt>
                <c:pt idx="549">
                  <c:v>40606</c:v>
                </c:pt>
                <c:pt idx="550">
                  <c:v>40609</c:v>
                </c:pt>
                <c:pt idx="551">
                  <c:v>40610</c:v>
                </c:pt>
                <c:pt idx="552">
                  <c:v>40611</c:v>
                </c:pt>
                <c:pt idx="553">
                  <c:v>40612</c:v>
                </c:pt>
                <c:pt idx="554">
                  <c:v>40613</c:v>
                </c:pt>
                <c:pt idx="555">
                  <c:v>40616</c:v>
                </c:pt>
                <c:pt idx="556">
                  <c:v>40617</c:v>
                </c:pt>
                <c:pt idx="557">
                  <c:v>40618</c:v>
                </c:pt>
                <c:pt idx="558">
                  <c:v>40619</c:v>
                </c:pt>
                <c:pt idx="559">
                  <c:v>40620</c:v>
                </c:pt>
                <c:pt idx="560">
                  <c:v>40623</c:v>
                </c:pt>
                <c:pt idx="561">
                  <c:v>40624</c:v>
                </c:pt>
                <c:pt idx="562">
                  <c:v>40625</c:v>
                </c:pt>
                <c:pt idx="563">
                  <c:v>40626</c:v>
                </c:pt>
                <c:pt idx="564">
                  <c:v>40627</c:v>
                </c:pt>
                <c:pt idx="565">
                  <c:v>40630</c:v>
                </c:pt>
                <c:pt idx="566">
                  <c:v>40631</c:v>
                </c:pt>
                <c:pt idx="567">
                  <c:v>40632</c:v>
                </c:pt>
                <c:pt idx="568">
                  <c:v>40633</c:v>
                </c:pt>
                <c:pt idx="569">
                  <c:v>40634</c:v>
                </c:pt>
                <c:pt idx="570">
                  <c:v>40637</c:v>
                </c:pt>
                <c:pt idx="571">
                  <c:v>40638</c:v>
                </c:pt>
                <c:pt idx="572">
                  <c:v>40639</c:v>
                </c:pt>
                <c:pt idx="573">
                  <c:v>40640</c:v>
                </c:pt>
                <c:pt idx="574">
                  <c:v>40641</c:v>
                </c:pt>
                <c:pt idx="575">
                  <c:v>40644</c:v>
                </c:pt>
                <c:pt idx="576">
                  <c:v>40645</c:v>
                </c:pt>
                <c:pt idx="577">
                  <c:v>40646</c:v>
                </c:pt>
                <c:pt idx="578">
                  <c:v>40647</c:v>
                </c:pt>
                <c:pt idx="579">
                  <c:v>40648</c:v>
                </c:pt>
                <c:pt idx="580">
                  <c:v>40651</c:v>
                </c:pt>
                <c:pt idx="581">
                  <c:v>40652</c:v>
                </c:pt>
                <c:pt idx="582">
                  <c:v>40653</c:v>
                </c:pt>
                <c:pt idx="583">
                  <c:v>40654</c:v>
                </c:pt>
                <c:pt idx="584">
                  <c:v>40658</c:v>
                </c:pt>
                <c:pt idx="585">
                  <c:v>40659</c:v>
                </c:pt>
                <c:pt idx="586">
                  <c:v>40660</c:v>
                </c:pt>
                <c:pt idx="587">
                  <c:v>40661</c:v>
                </c:pt>
                <c:pt idx="588">
                  <c:v>40662</c:v>
                </c:pt>
                <c:pt idx="589">
                  <c:v>40665</c:v>
                </c:pt>
                <c:pt idx="590">
                  <c:v>40666</c:v>
                </c:pt>
                <c:pt idx="591">
                  <c:v>40667</c:v>
                </c:pt>
                <c:pt idx="592">
                  <c:v>40668</c:v>
                </c:pt>
                <c:pt idx="593">
                  <c:v>40669</c:v>
                </c:pt>
                <c:pt idx="594">
                  <c:v>40672</c:v>
                </c:pt>
                <c:pt idx="595">
                  <c:v>40673</c:v>
                </c:pt>
                <c:pt idx="596">
                  <c:v>40674</c:v>
                </c:pt>
                <c:pt idx="597">
                  <c:v>40675</c:v>
                </c:pt>
                <c:pt idx="598">
                  <c:v>40676</c:v>
                </c:pt>
                <c:pt idx="599">
                  <c:v>40679</c:v>
                </c:pt>
                <c:pt idx="600">
                  <c:v>40680</c:v>
                </c:pt>
                <c:pt idx="601">
                  <c:v>40681</c:v>
                </c:pt>
                <c:pt idx="602">
                  <c:v>40682</c:v>
                </c:pt>
                <c:pt idx="603">
                  <c:v>40683</c:v>
                </c:pt>
                <c:pt idx="604">
                  <c:v>40686</c:v>
                </c:pt>
                <c:pt idx="605">
                  <c:v>40687</c:v>
                </c:pt>
                <c:pt idx="606">
                  <c:v>40688</c:v>
                </c:pt>
                <c:pt idx="607">
                  <c:v>40689</c:v>
                </c:pt>
                <c:pt idx="608">
                  <c:v>40690</c:v>
                </c:pt>
                <c:pt idx="609">
                  <c:v>40694</c:v>
                </c:pt>
                <c:pt idx="610">
                  <c:v>40695</c:v>
                </c:pt>
                <c:pt idx="611">
                  <c:v>40696</c:v>
                </c:pt>
                <c:pt idx="612">
                  <c:v>40697</c:v>
                </c:pt>
                <c:pt idx="613">
                  <c:v>40700</c:v>
                </c:pt>
                <c:pt idx="614">
                  <c:v>40701</c:v>
                </c:pt>
                <c:pt idx="615">
                  <c:v>40702</c:v>
                </c:pt>
                <c:pt idx="616">
                  <c:v>40703</c:v>
                </c:pt>
                <c:pt idx="617">
                  <c:v>40704</c:v>
                </c:pt>
                <c:pt idx="618">
                  <c:v>40707</c:v>
                </c:pt>
                <c:pt idx="619">
                  <c:v>40708</c:v>
                </c:pt>
                <c:pt idx="620">
                  <c:v>40709</c:v>
                </c:pt>
                <c:pt idx="621">
                  <c:v>40710</c:v>
                </c:pt>
                <c:pt idx="622">
                  <c:v>40711</c:v>
                </c:pt>
                <c:pt idx="623">
                  <c:v>40714</c:v>
                </c:pt>
                <c:pt idx="624">
                  <c:v>40715</c:v>
                </c:pt>
                <c:pt idx="625">
                  <c:v>40716</c:v>
                </c:pt>
                <c:pt idx="626">
                  <c:v>40717</c:v>
                </c:pt>
                <c:pt idx="627">
                  <c:v>40718</c:v>
                </c:pt>
                <c:pt idx="628">
                  <c:v>40721</c:v>
                </c:pt>
                <c:pt idx="629">
                  <c:v>40722</c:v>
                </c:pt>
                <c:pt idx="630">
                  <c:v>40723</c:v>
                </c:pt>
                <c:pt idx="631">
                  <c:v>40724</c:v>
                </c:pt>
                <c:pt idx="632">
                  <c:v>40725</c:v>
                </c:pt>
                <c:pt idx="633">
                  <c:v>40729</c:v>
                </c:pt>
                <c:pt idx="634">
                  <c:v>40730</c:v>
                </c:pt>
                <c:pt idx="635">
                  <c:v>40731</c:v>
                </c:pt>
                <c:pt idx="636">
                  <c:v>40732</c:v>
                </c:pt>
                <c:pt idx="637">
                  <c:v>40735</c:v>
                </c:pt>
                <c:pt idx="638">
                  <c:v>40736</c:v>
                </c:pt>
                <c:pt idx="639">
                  <c:v>40737</c:v>
                </c:pt>
                <c:pt idx="640">
                  <c:v>40738</c:v>
                </c:pt>
                <c:pt idx="641">
                  <c:v>40739</c:v>
                </c:pt>
                <c:pt idx="642">
                  <c:v>40742</c:v>
                </c:pt>
                <c:pt idx="643">
                  <c:v>40743</c:v>
                </c:pt>
                <c:pt idx="644">
                  <c:v>40744</c:v>
                </c:pt>
                <c:pt idx="645">
                  <c:v>40745</c:v>
                </c:pt>
                <c:pt idx="646">
                  <c:v>40746</c:v>
                </c:pt>
                <c:pt idx="647">
                  <c:v>40749</c:v>
                </c:pt>
                <c:pt idx="648">
                  <c:v>40750</c:v>
                </c:pt>
                <c:pt idx="649">
                  <c:v>40751</c:v>
                </c:pt>
                <c:pt idx="650">
                  <c:v>40752</c:v>
                </c:pt>
                <c:pt idx="651">
                  <c:v>40753</c:v>
                </c:pt>
                <c:pt idx="652">
                  <c:v>40756</c:v>
                </c:pt>
                <c:pt idx="653">
                  <c:v>40757</c:v>
                </c:pt>
                <c:pt idx="654">
                  <c:v>40758</c:v>
                </c:pt>
                <c:pt idx="655">
                  <c:v>40759</c:v>
                </c:pt>
                <c:pt idx="656">
                  <c:v>40760</c:v>
                </c:pt>
                <c:pt idx="657">
                  <c:v>40763</c:v>
                </c:pt>
                <c:pt idx="658">
                  <c:v>40764</c:v>
                </c:pt>
                <c:pt idx="659">
                  <c:v>40765</c:v>
                </c:pt>
                <c:pt idx="660">
                  <c:v>40766</c:v>
                </c:pt>
                <c:pt idx="661">
                  <c:v>40767</c:v>
                </c:pt>
                <c:pt idx="662">
                  <c:v>40770</c:v>
                </c:pt>
                <c:pt idx="663">
                  <c:v>40771</c:v>
                </c:pt>
                <c:pt idx="664">
                  <c:v>40772</c:v>
                </c:pt>
                <c:pt idx="665">
                  <c:v>40773</c:v>
                </c:pt>
                <c:pt idx="666">
                  <c:v>40774</c:v>
                </c:pt>
                <c:pt idx="667">
                  <c:v>40777</c:v>
                </c:pt>
                <c:pt idx="668">
                  <c:v>40778</c:v>
                </c:pt>
                <c:pt idx="669">
                  <c:v>40779</c:v>
                </c:pt>
                <c:pt idx="670">
                  <c:v>40780</c:v>
                </c:pt>
                <c:pt idx="671">
                  <c:v>40781</c:v>
                </c:pt>
                <c:pt idx="672">
                  <c:v>40784</c:v>
                </c:pt>
                <c:pt idx="673">
                  <c:v>40785</c:v>
                </c:pt>
                <c:pt idx="674">
                  <c:v>40786</c:v>
                </c:pt>
                <c:pt idx="675">
                  <c:v>40787</c:v>
                </c:pt>
                <c:pt idx="676">
                  <c:v>40788</c:v>
                </c:pt>
                <c:pt idx="677">
                  <c:v>40792</c:v>
                </c:pt>
                <c:pt idx="678">
                  <c:v>40793</c:v>
                </c:pt>
                <c:pt idx="679">
                  <c:v>40794</c:v>
                </c:pt>
                <c:pt idx="680">
                  <c:v>40795</c:v>
                </c:pt>
                <c:pt idx="681">
                  <c:v>40798</c:v>
                </c:pt>
                <c:pt idx="682">
                  <c:v>40799</c:v>
                </c:pt>
                <c:pt idx="683">
                  <c:v>40800</c:v>
                </c:pt>
                <c:pt idx="684">
                  <c:v>40801</c:v>
                </c:pt>
                <c:pt idx="685">
                  <c:v>40802</c:v>
                </c:pt>
                <c:pt idx="686">
                  <c:v>40805</c:v>
                </c:pt>
                <c:pt idx="687">
                  <c:v>40806</c:v>
                </c:pt>
                <c:pt idx="688">
                  <c:v>40807</c:v>
                </c:pt>
                <c:pt idx="689">
                  <c:v>40808</c:v>
                </c:pt>
                <c:pt idx="690">
                  <c:v>40809</c:v>
                </c:pt>
                <c:pt idx="691">
                  <c:v>40812</c:v>
                </c:pt>
                <c:pt idx="692">
                  <c:v>40813</c:v>
                </c:pt>
                <c:pt idx="693">
                  <c:v>40814</c:v>
                </c:pt>
                <c:pt idx="694">
                  <c:v>40815</c:v>
                </c:pt>
                <c:pt idx="695">
                  <c:v>40816</c:v>
                </c:pt>
                <c:pt idx="696">
                  <c:v>40819</c:v>
                </c:pt>
                <c:pt idx="697">
                  <c:v>40820</c:v>
                </c:pt>
                <c:pt idx="698">
                  <c:v>40821</c:v>
                </c:pt>
                <c:pt idx="699">
                  <c:v>40822</c:v>
                </c:pt>
                <c:pt idx="700">
                  <c:v>40823</c:v>
                </c:pt>
                <c:pt idx="701">
                  <c:v>40826</c:v>
                </c:pt>
                <c:pt idx="702">
                  <c:v>40827</c:v>
                </c:pt>
                <c:pt idx="703">
                  <c:v>40828</c:v>
                </c:pt>
                <c:pt idx="704">
                  <c:v>40829</c:v>
                </c:pt>
                <c:pt idx="705">
                  <c:v>40830</c:v>
                </c:pt>
                <c:pt idx="706">
                  <c:v>40833</c:v>
                </c:pt>
                <c:pt idx="707">
                  <c:v>40834</c:v>
                </c:pt>
                <c:pt idx="708">
                  <c:v>40835</c:v>
                </c:pt>
                <c:pt idx="709">
                  <c:v>40836</c:v>
                </c:pt>
                <c:pt idx="710">
                  <c:v>40837</c:v>
                </c:pt>
                <c:pt idx="711">
                  <c:v>40840</c:v>
                </c:pt>
                <c:pt idx="712">
                  <c:v>40841</c:v>
                </c:pt>
                <c:pt idx="713">
                  <c:v>40842</c:v>
                </c:pt>
                <c:pt idx="714">
                  <c:v>40843</c:v>
                </c:pt>
                <c:pt idx="715">
                  <c:v>40844</c:v>
                </c:pt>
                <c:pt idx="716">
                  <c:v>40847</c:v>
                </c:pt>
                <c:pt idx="717">
                  <c:v>40848</c:v>
                </c:pt>
                <c:pt idx="718">
                  <c:v>40849</c:v>
                </c:pt>
                <c:pt idx="719">
                  <c:v>40850</c:v>
                </c:pt>
                <c:pt idx="720">
                  <c:v>40851</c:v>
                </c:pt>
                <c:pt idx="721">
                  <c:v>40854</c:v>
                </c:pt>
                <c:pt idx="722">
                  <c:v>40855</c:v>
                </c:pt>
                <c:pt idx="723">
                  <c:v>40856</c:v>
                </c:pt>
                <c:pt idx="724">
                  <c:v>40857</c:v>
                </c:pt>
                <c:pt idx="725">
                  <c:v>40858</c:v>
                </c:pt>
                <c:pt idx="726">
                  <c:v>40861</c:v>
                </c:pt>
                <c:pt idx="727">
                  <c:v>40862</c:v>
                </c:pt>
                <c:pt idx="728">
                  <c:v>40863</c:v>
                </c:pt>
                <c:pt idx="729">
                  <c:v>40864</c:v>
                </c:pt>
                <c:pt idx="730">
                  <c:v>40865</c:v>
                </c:pt>
                <c:pt idx="731">
                  <c:v>40868</c:v>
                </c:pt>
                <c:pt idx="732">
                  <c:v>40869</c:v>
                </c:pt>
                <c:pt idx="733">
                  <c:v>40870</c:v>
                </c:pt>
                <c:pt idx="734">
                  <c:v>40872</c:v>
                </c:pt>
                <c:pt idx="735">
                  <c:v>40875</c:v>
                </c:pt>
                <c:pt idx="736">
                  <c:v>40876</c:v>
                </c:pt>
                <c:pt idx="737">
                  <c:v>40877</c:v>
                </c:pt>
                <c:pt idx="738">
                  <c:v>40878</c:v>
                </c:pt>
                <c:pt idx="739">
                  <c:v>40879</c:v>
                </c:pt>
                <c:pt idx="740">
                  <c:v>40882</c:v>
                </c:pt>
                <c:pt idx="741">
                  <c:v>40883</c:v>
                </c:pt>
                <c:pt idx="742">
                  <c:v>40884</c:v>
                </c:pt>
                <c:pt idx="743">
                  <c:v>40885</c:v>
                </c:pt>
                <c:pt idx="744">
                  <c:v>40886</c:v>
                </c:pt>
                <c:pt idx="745">
                  <c:v>40889</c:v>
                </c:pt>
                <c:pt idx="746">
                  <c:v>40890</c:v>
                </c:pt>
                <c:pt idx="747">
                  <c:v>40891</c:v>
                </c:pt>
                <c:pt idx="748">
                  <c:v>40892</c:v>
                </c:pt>
                <c:pt idx="749">
                  <c:v>40893</c:v>
                </c:pt>
                <c:pt idx="750">
                  <c:v>40896</c:v>
                </c:pt>
                <c:pt idx="751">
                  <c:v>40897</c:v>
                </c:pt>
                <c:pt idx="752">
                  <c:v>40898</c:v>
                </c:pt>
                <c:pt idx="753">
                  <c:v>40899</c:v>
                </c:pt>
                <c:pt idx="754">
                  <c:v>40900</c:v>
                </c:pt>
                <c:pt idx="755">
                  <c:v>40904</c:v>
                </c:pt>
                <c:pt idx="756">
                  <c:v>40905</c:v>
                </c:pt>
                <c:pt idx="757">
                  <c:v>40906</c:v>
                </c:pt>
                <c:pt idx="758">
                  <c:v>40907</c:v>
                </c:pt>
                <c:pt idx="759">
                  <c:v>40911</c:v>
                </c:pt>
                <c:pt idx="760">
                  <c:v>40912</c:v>
                </c:pt>
                <c:pt idx="761">
                  <c:v>40913</c:v>
                </c:pt>
                <c:pt idx="762">
                  <c:v>40914</c:v>
                </c:pt>
                <c:pt idx="763">
                  <c:v>40917</c:v>
                </c:pt>
                <c:pt idx="764">
                  <c:v>40918</c:v>
                </c:pt>
                <c:pt idx="765">
                  <c:v>40919</c:v>
                </c:pt>
                <c:pt idx="766">
                  <c:v>40920</c:v>
                </c:pt>
                <c:pt idx="767">
                  <c:v>40921</c:v>
                </c:pt>
                <c:pt idx="768">
                  <c:v>40925</c:v>
                </c:pt>
                <c:pt idx="769">
                  <c:v>40926</c:v>
                </c:pt>
                <c:pt idx="770">
                  <c:v>40927</c:v>
                </c:pt>
                <c:pt idx="771">
                  <c:v>40928</c:v>
                </c:pt>
                <c:pt idx="772">
                  <c:v>40931</c:v>
                </c:pt>
                <c:pt idx="773">
                  <c:v>40932</c:v>
                </c:pt>
                <c:pt idx="774">
                  <c:v>40933</c:v>
                </c:pt>
                <c:pt idx="775">
                  <c:v>40934</c:v>
                </c:pt>
                <c:pt idx="776">
                  <c:v>40935</c:v>
                </c:pt>
                <c:pt idx="777">
                  <c:v>40938</c:v>
                </c:pt>
                <c:pt idx="778">
                  <c:v>40939</c:v>
                </c:pt>
                <c:pt idx="779">
                  <c:v>40940</c:v>
                </c:pt>
                <c:pt idx="780">
                  <c:v>40941</c:v>
                </c:pt>
                <c:pt idx="781">
                  <c:v>40942</c:v>
                </c:pt>
                <c:pt idx="782">
                  <c:v>40945</c:v>
                </c:pt>
                <c:pt idx="783">
                  <c:v>40946</c:v>
                </c:pt>
                <c:pt idx="784">
                  <c:v>40947</c:v>
                </c:pt>
                <c:pt idx="785">
                  <c:v>40948</c:v>
                </c:pt>
                <c:pt idx="786">
                  <c:v>40949</c:v>
                </c:pt>
                <c:pt idx="787">
                  <c:v>40952</c:v>
                </c:pt>
                <c:pt idx="788">
                  <c:v>40953</c:v>
                </c:pt>
                <c:pt idx="789">
                  <c:v>40954</c:v>
                </c:pt>
                <c:pt idx="790">
                  <c:v>40955</c:v>
                </c:pt>
                <c:pt idx="791">
                  <c:v>40956</c:v>
                </c:pt>
                <c:pt idx="792">
                  <c:v>40960</c:v>
                </c:pt>
                <c:pt idx="793">
                  <c:v>40961</c:v>
                </c:pt>
                <c:pt idx="794">
                  <c:v>40962</c:v>
                </c:pt>
                <c:pt idx="795">
                  <c:v>40963</c:v>
                </c:pt>
                <c:pt idx="796">
                  <c:v>40966</c:v>
                </c:pt>
                <c:pt idx="797">
                  <c:v>40967</c:v>
                </c:pt>
                <c:pt idx="798">
                  <c:v>40968</c:v>
                </c:pt>
                <c:pt idx="799">
                  <c:v>40969</c:v>
                </c:pt>
                <c:pt idx="800">
                  <c:v>40970</c:v>
                </c:pt>
                <c:pt idx="801">
                  <c:v>40973</c:v>
                </c:pt>
                <c:pt idx="802">
                  <c:v>40974</c:v>
                </c:pt>
                <c:pt idx="803">
                  <c:v>40975</c:v>
                </c:pt>
                <c:pt idx="804">
                  <c:v>40976</c:v>
                </c:pt>
                <c:pt idx="805">
                  <c:v>40977</c:v>
                </c:pt>
                <c:pt idx="806">
                  <c:v>40980</c:v>
                </c:pt>
                <c:pt idx="807">
                  <c:v>40981</c:v>
                </c:pt>
                <c:pt idx="808">
                  <c:v>40982</c:v>
                </c:pt>
                <c:pt idx="809">
                  <c:v>40983</c:v>
                </c:pt>
                <c:pt idx="810">
                  <c:v>40984</c:v>
                </c:pt>
                <c:pt idx="811">
                  <c:v>40987</c:v>
                </c:pt>
                <c:pt idx="812">
                  <c:v>40988</c:v>
                </c:pt>
                <c:pt idx="813">
                  <c:v>40989</c:v>
                </c:pt>
                <c:pt idx="814">
                  <c:v>40990</c:v>
                </c:pt>
                <c:pt idx="815">
                  <c:v>40991</c:v>
                </c:pt>
                <c:pt idx="816">
                  <c:v>40994</c:v>
                </c:pt>
                <c:pt idx="817">
                  <c:v>40995</c:v>
                </c:pt>
                <c:pt idx="818">
                  <c:v>40996</c:v>
                </c:pt>
                <c:pt idx="819">
                  <c:v>40997</c:v>
                </c:pt>
                <c:pt idx="820">
                  <c:v>40998</c:v>
                </c:pt>
                <c:pt idx="821">
                  <c:v>41001</c:v>
                </c:pt>
                <c:pt idx="822">
                  <c:v>41002</c:v>
                </c:pt>
                <c:pt idx="823">
                  <c:v>41003</c:v>
                </c:pt>
                <c:pt idx="824">
                  <c:v>41004</c:v>
                </c:pt>
                <c:pt idx="825">
                  <c:v>41008</c:v>
                </c:pt>
                <c:pt idx="826">
                  <c:v>41009</c:v>
                </c:pt>
                <c:pt idx="827">
                  <c:v>41010</c:v>
                </c:pt>
                <c:pt idx="828">
                  <c:v>41011</c:v>
                </c:pt>
                <c:pt idx="829">
                  <c:v>41012</c:v>
                </c:pt>
                <c:pt idx="830">
                  <c:v>41015</c:v>
                </c:pt>
                <c:pt idx="831">
                  <c:v>41016</c:v>
                </c:pt>
                <c:pt idx="832">
                  <c:v>41017</c:v>
                </c:pt>
                <c:pt idx="833">
                  <c:v>41018</c:v>
                </c:pt>
                <c:pt idx="834">
                  <c:v>41019</c:v>
                </c:pt>
                <c:pt idx="835">
                  <c:v>41022</c:v>
                </c:pt>
                <c:pt idx="836">
                  <c:v>41023</c:v>
                </c:pt>
                <c:pt idx="837">
                  <c:v>41024</c:v>
                </c:pt>
                <c:pt idx="838">
                  <c:v>41025</c:v>
                </c:pt>
                <c:pt idx="839">
                  <c:v>41026</c:v>
                </c:pt>
                <c:pt idx="840">
                  <c:v>41029</c:v>
                </c:pt>
                <c:pt idx="841">
                  <c:v>41030</c:v>
                </c:pt>
                <c:pt idx="842">
                  <c:v>41031</c:v>
                </c:pt>
                <c:pt idx="843">
                  <c:v>41032</c:v>
                </c:pt>
                <c:pt idx="844">
                  <c:v>41033</c:v>
                </c:pt>
                <c:pt idx="845">
                  <c:v>41036</c:v>
                </c:pt>
                <c:pt idx="846">
                  <c:v>41037</c:v>
                </c:pt>
                <c:pt idx="847">
                  <c:v>41038</c:v>
                </c:pt>
                <c:pt idx="848">
                  <c:v>41039</c:v>
                </c:pt>
                <c:pt idx="849">
                  <c:v>41040</c:v>
                </c:pt>
                <c:pt idx="850">
                  <c:v>41043</c:v>
                </c:pt>
                <c:pt idx="851">
                  <c:v>41044</c:v>
                </c:pt>
                <c:pt idx="852">
                  <c:v>41045</c:v>
                </c:pt>
                <c:pt idx="853">
                  <c:v>41046</c:v>
                </c:pt>
                <c:pt idx="854">
                  <c:v>41047</c:v>
                </c:pt>
                <c:pt idx="855">
                  <c:v>41050</c:v>
                </c:pt>
                <c:pt idx="856">
                  <c:v>41051</c:v>
                </c:pt>
                <c:pt idx="857">
                  <c:v>41052</c:v>
                </c:pt>
                <c:pt idx="858">
                  <c:v>41053</c:v>
                </c:pt>
                <c:pt idx="859">
                  <c:v>41054</c:v>
                </c:pt>
                <c:pt idx="860">
                  <c:v>41058</c:v>
                </c:pt>
                <c:pt idx="861">
                  <c:v>41059</c:v>
                </c:pt>
                <c:pt idx="862">
                  <c:v>41060</c:v>
                </c:pt>
                <c:pt idx="863">
                  <c:v>41061</c:v>
                </c:pt>
                <c:pt idx="864">
                  <c:v>41064</c:v>
                </c:pt>
                <c:pt idx="865">
                  <c:v>41065</c:v>
                </c:pt>
                <c:pt idx="866">
                  <c:v>41066</c:v>
                </c:pt>
                <c:pt idx="867">
                  <c:v>41067</c:v>
                </c:pt>
                <c:pt idx="868">
                  <c:v>41068</c:v>
                </c:pt>
                <c:pt idx="869">
                  <c:v>41071</c:v>
                </c:pt>
                <c:pt idx="870">
                  <c:v>41072</c:v>
                </c:pt>
                <c:pt idx="871">
                  <c:v>41073</c:v>
                </c:pt>
                <c:pt idx="872">
                  <c:v>41074</c:v>
                </c:pt>
                <c:pt idx="873">
                  <c:v>41075</c:v>
                </c:pt>
                <c:pt idx="874">
                  <c:v>41078</c:v>
                </c:pt>
                <c:pt idx="875">
                  <c:v>41079</c:v>
                </c:pt>
                <c:pt idx="876">
                  <c:v>41080</c:v>
                </c:pt>
                <c:pt idx="877">
                  <c:v>41081</c:v>
                </c:pt>
                <c:pt idx="878">
                  <c:v>41082</c:v>
                </c:pt>
                <c:pt idx="879">
                  <c:v>41085</c:v>
                </c:pt>
                <c:pt idx="880">
                  <c:v>41086</c:v>
                </c:pt>
                <c:pt idx="881">
                  <c:v>41087</c:v>
                </c:pt>
                <c:pt idx="882">
                  <c:v>41088</c:v>
                </c:pt>
                <c:pt idx="883">
                  <c:v>41089</c:v>
                </c:pt>
                <c:pt idx="884">
                  <c:v>41092</c:v>
                </c:pt>
                <c:pt idx="885">
                  <c:v>41093</c:v>
                </c:pt>
                <c:pt idx="886">
                  <c:v>41095</c:v>
                </c:pt>
                <c:pt idx="887">
                  <c:v>41096</c:v>
                </c:pt>
                <c:pt idx="888">
                  <c:v>41099</c:v>
                </c:pt>
                <c:pt idx="889">
                  <c:v>41100</c:v>
                </c:pt>
                <c:pt idx="890">
                  <c:v>41101</c:v>
                </c:pt>
                <c:pt idx="891">
                  <c:v>41102</c:v>
                </c:pt>
                <c:pt idx="892">
                  <c:v>41103</c:v>
                </c:pt>
                <c:pt idx="893">
                  <c:v>41106</c:v>
                </c:pt>
                <c:pt idx="894">
                  <c:v>41107</c:v>
                </c:pt>
                <c:pt idx="895">
                  <c:v>41108</c:v>
                </c:pt>
                <c:pt idx="896">
                  <c:v>41109</c:v>
                </c:pt>
                <c:pt idx="897">
                  <c:v>41110</c:v>
                </c:pt>
                <c:pt idx="898">
                  <c:v>41113</c:v>
                </c:pt>
                <c:pt idx="899">
                  <c:v>41114</c:v>
                </c:pt>
                <c:pt idx="900">
                  <c:v>41115</c:v>
                </c:pt>
                <c:pt idx="901">
                  <c:v>41116</c:v>
                </c:pt>
                <c:pt idx="902">
                  <c:v>41117</c:v>
                </c:pt>
                <c:pt idx="903">
                  <c:v>41120</c:v>
                </c:pt>
                <c:pt idx="904">
                  <c:v>41121</c:v>
                </c:pt>
                <c:pt idx="905">
                  <c:v>41122</c:v>
                </c:pt>
                <c:pt idx="906">
                  <c:v>41123</c:v>
                </c:pt>
                <c:pt idx="907">
                  <c:v>41124</c:v>
                </c:pt>
                <c:pt idx="908">
                  <c:v>41127</c:v>
                </c:pt>
                <c:pt idx="909">
                  <c:v>41128</c:v>
                </c:pt>
                <c:pt idx="910">
                  <c:v>41129</c:v>
                </c:pt>
                <c:pt idx="911">
                  <c:v>41130</c:v>
                </c:pt>
                <c:pt idx="912">
                  <c:v>41131</c:v>
                </c:pt>
                <c:pt idx="913">
                  <c:v>41134</c:v>
                </c:pt>
                <c:pt idx="914">
                  <c:v>41135</c:v>
                </c:pt>
                <c:pt idx="915">
                  <c:v>41136</c:v>
                </c:pt>
                <c:pt idx="916">
                  <c:v>41137</c:v>
                </c:pt>
                <c:pt idx="917">
                  <c:v>41138</c:v>
                </c:pt>
                <c:pt idx="918">
                  <c:v>41141</c:v>
                </c:pt>
                <c:pt idx="919">
                  <c:v>41142</c:v>
                </c:pt>
                <c:pt idx="920">
                  <c:v>41143</c:v>
                </c:pt>
                <c:pt idx="921">
                  <c:v>41144</c:v>
                </c:pt>
                <c:pt idx="922">
                  <c:v>41145</c:v>
                </c:pt>
                <c:pt idx="923">
                  <c:v>41148</c:v>
                </c:pt>
                <c:pt idx="924">
                  <c:v>41149</c:v>
                </c:pt>
                <c:pt idx="925">
                  <c:v>41150</c:v>
                </c:pt>
                <c:pt idx="926">
                  <c:v>41151</c:v>
                </c:pt>
                <c:pt idx="927">
                  <c:v>41152</c:v>
                </c:pt>
                <c:pt idx="928">
                  <c:v>41156</c:v>
                </c:pt>
                <c:pt idx="929">
                  <c:v>41157</c:v>
                </c:pt>
                <c:pt idx="930">
                  <c:v>41158</c:v>
                </c:pt>
                <c:pt idx="931">
                  <c:v>41159</c:v>
                </c:pt>
                <c:pt idx="932">
                  <c:v>41162</c:v>
                </c:pt>
                <c:pt idx="933">
                  <c:v>41163</c:v>
                </c:pt>
                <c:pt idx="934">
                  <c:v>41164</c:v>
                </c:pt>
                <c:pt idx="935">
                  <c:v>41165</c:v>
                </c:pt>
                <c:pt idx="936">
                  <c:v>41166</c:v>
                </c:pt>
                <c:pt idx="937">
                  <c:v>41169</c:v>
                </c:pt>
                <c:pt idx="938">
                  <c:v>41170</c:v>
                </c:pt>
                <c:pt idx="939">
                  <c:v>41171</c:v>
                </c:pt>
                <c:pt idx="940">
                  <c:v>41172</c:v>
                </c:pt>
                <c:pt idx="941">
                  <c:v>41173</c:v>
                </c:pt>
                <c:pt idx="942">
                  <c:v>41176</c:v>
                </c:pt>
                <c:pt idx="943">
                  <c:v>41177</c:v>
                </c:pt>
                <c:pt idx="944">
                  <c:v>41178</c:v>
                </c:pt>
                <c:pt idx="945">
                  <c:v>41179</c:v>
                </c:pt>
                <c:pt idx="946">
                  <c:v>41180</c:v>
                </c:pt>
                <c:pt idx="947">
                  <c:v>41183</c:v>
                </c:pt>
                <c:pt idx="948">
                  <c:v>41184</c:v>
                </c:pt>
                <c:pt idx="949">
                  <c:v>41185</c:v>
                </c:pt>
                <c:pt idx="950">
                  <c:v>41186</c:v>
                </c:pt>
                <c:pt idx="951">
                  <c:v>41187</c:v>
                </c:pt>
                <c:pt idx="952">
                  <c:v>41190</c:v>
                </c:pt>
                <c:pt idx="953">
                  <c:v>41191</c:v>
                </c:pt>
                <c:pt idx="954">
                  <c:v>41192</c:v>
                </c:pt>
                <c:pt idx="955">
                  <c:v>41193</c:v>
                </c:pt>
                <c:pt idx="956">
                  <c:v>41194</c:v>
                </c:pt>
                <c:pt idx="957">
                  <c:v>41197</c:v>
                </c:pt>
                <c:pt idx="958">
                  <c:v>41198</c:v>
                </c:pt>
                <c:pt idx="959">
                  <c:v>41199</c:v>
                </c:pt>
                <c:pt idx="960">
                  <c:v>41200</c:v>
                </c:pt>
                <c:pt idx="961">
                  <c:v>41201</c:v>
                </c:pt>
                <c:pt idx="962">
                  <c:v>41204</c:v>
                </c:pt>
                <c:pt idx="963">
                  <c:v>41205</c:v>
                </c:pt>
                <c:pt idx="964">
                  <c:v>41206</c:v>
                </c:pt>
                <c:pt idx="965">
                  <c:v>41207</c:v>
                </c:pt>
                <c:pt idx="966">
                  <c:v>41208</c:v>
                </c:pt>
                <c:pt idx="967">
                  <c:v>41213</c:v>
                </c:pt>
                <c:pt idx="968">
                  <c:v>41214</c:v>
                </c:pt>
                <c:pt idx="969">
                  <c:v>41215</c:v>
                </c:pt>
                <c:pt idx="970">
                  <c:v>41218</c:v>
                </c:pt>
                <c:pt idx="971">
                  <c:v>41219</c:v>
                </c:pt>
                <c:pt idx="972">
                  <c:v>41220</c:v>
                </c:pt>
                <c:pt idx="973">
                  <c:v>41221</c:v>
                </c:pt>
                <c:pt idx="974">
                  <c:v>41222</c:v>
                </c:pt>
                <c:pt idx="975">
                  <c:v>41225</c:v>
                </c:pt>
                <c:pt idx="976">
                  <c:v>41226</c:v>
                </c:pt>
                <c:pt idx="977">
                  <c:v>41227</c:v>
                </c:pt>
                <c:pt idx="978">
                  <c:v>41228</c:v>
                </c:pt>
                <c:pt idx="979">
                  <c:v>41229</c:v>
                </c:pt>
                <c:pt idx="980">
                  <c:v>41232</c:v>
                </c:pt>
                <c:pt idx="981">
                  <c:v>41233</c:v>
                </c:pt>
                <c:pt idx="982">
                  <c:v>41234</c:v>
                </c:pt>
                <c:pt idx="983">
                  <c:v>41236</c:v>
                </c:pt>
                <c:pt idx="984">
                  <c:v>41239</c:v>
                </c:pt>
                <c:pt idx="985">
                  <c:v>41240</c:v>
                </c:pt>
                <c:pt idx="986">
                  <c:v>41241</c:v>
                </c:pt>
                <c:pt idx="987">
                  <c:v>41242</c:v>
                </c:pt>
                <c:pt idx="988">
                  <c:v>41243</c:v>
                </c:pt>
                <c:pt idx="989">
                  <c:v>41246</c:v>
                </c:pt>
                <c:pt idx="990">
                  <c:v>41247</c:v>
                </c:pt>
                <c:pt idx="991">
                  <c:v>41248</c:v>
                </c:pt>
                <c:pt idx="992">
                  <c:v>41249</c:v>
                </c:pt>
                <c:pt idx="993">
                  <c:v>41250</c:v>
                </c:pt>
                <c:pt idx="994">
                  <c:v>41253</c:v>
                </c:pt>
                <c:pt idx="995">
                  <c:v>41254</c:v>
                </c:pt>
                <c:pt idx="996">
                  <c:v>41255</c:v>
                </c:pt>
                <c:pt idx="997">
                  <c:v>41256</c:v>
                </c:pt>
                <c:pt idx="998">
                  <c:v>41257</c:v>
                </c:pt>
                <c:pt idx="999">
                  <c:v>41260</c:v>
                </c:pt>
                <c:pt idx="1000">
                  <c:v>41261</c:v>
                </c:pt>
                <c:pt idx="1001">
                  <c:v>41262</c:v>
                </c:pt>
                <c:pt idx="1002">
                  <c:v>41263</c:v>
                </c:pt>
                <c:pt idx="1003">
                  <c:v>41264</c:v>
                </c:pt>
                <c:pt idx="1004">
                  <c:v>41267</c:v>
                </c:pt>
                <c:pt idx="1005">
                  <c:v>41269</c:v>
                </c:pt>
                <c:pt idx="1006">
                  <c:v>41270</c:v>
                </c:pt>
                <c:pt idx="1007">
                  <c:v>41271</c:v>
                </c:pt>
                <c:pt idx="1008">
                  <c:v>41274</c:v>
                </c:pt>
                <c:pt idx="1009">
                  <c:v>41276</c:v>
                </c:pt>
                <c:pt idx="1010">
                  <c:v>41277</c:v>
                </c:pt>
                <c:pt idx="1011">
                  <c:v>41278</c:v>
                </c:pt>
                <c:pt idx="1012">
                  <c:v>41281</c:v>
                </c:pt>
                <c:pt idx="1013">
                  <c:v>41282</c:v>
                </c:pt>
                <c:pt idx="1014">
                  <c:v>41283</c:v>
                </c:pt>
                <c:pt idx="1015">
                  <c:v>41284</c:v>
                </c:pt>
                <c:pt idx="1016">
                  <c:v>41285</c:v>
                </c:pt>
                <c:pt idx="1017">
                  <c:v>41288</c:v>
                </c:pt>
                <c:pt idx="1018">
                  <c:v>41289</c:v>
                </c:pt>
                <c:pt idx="1019">
                  <c:v>41290</c:v>
                </c:pt>
                <c:pt idx="1020">
                  <c:v>41291</c:v>
                </c:pt>
                <c:pt idx="1021">
                  <c:v>41292</c:v>
                </c:pt>
                <c:pt idx="1022">
                  <c:v>41296</c:v>
                </c:pt>
                <c:pt idx="1023">
                  <c:v>41297</c:v>
                </c:pt>
                <c:pt idx="1024">
                  <c:v>41298</c:v>
                </c:pt>
                <c:pt idx="1025">
                  <c:v>41299</c:v>
                </c:pt>
                <c:pt idx="1026">
                  <c:v>41302</c:v>
                </c:pt>
                <c:pt idx="1027">
                  <c:v>41303</c:v>
                </c:pt>
                <c:pt idx="1028">
                  <c:v>41304</c:v>
                </c:pt>
                <c:pt idx="1029">
                  <c:v>41305</c:v>
                </c:pt>
                <c:pt idx="1030">
                  <c:v>41306</c:v>
                </c:pt>
                <c:pt idx="1031">
                  <c:v>41309</c:v>
                </c:pt>
                <c:pt idx="1032">
                  <c:v>41310</c:v>
                </c:pt>
                <c:pt idx="1033">
                  <c:v>41311</c:v>
                </c:pt>
                <c:pt idx="1034">
                  <c:v>41312</c:v>
                </c:pt>
                <c:pt idx="1035">
                  <c:v>41313</c:v>
                </c:pt>
                <c:pt idx="1036">
                  <c:v>41316</c:v>
                </c:pt>
                <c:pt idx="1037">
                  <c:v>41317</c:v>
                </c:pt>
                <c:pt idx="1038">
                  <c:v>41318</c:v>
                </c:pt>
                <c:pt idx="1039">
                  <c:v>41319</c:v>
                </c:pt>
                <c:pt idx="1040">
                  <c:v>41320</c:v>
                </c:pt>
                <c:pt idx="1041">
                  <c:v>41324</c:v>
                </c:pt>
                <c:pt idx="1042">
                  <c:v>41325</c:v>
                </c:pt>
                <c:pt idx="1043">
                  <c:v>41326</c:v>
                </c:pt>
                <c:pt idx="1044">
                  <c:v>41327</c:v>
                </c:pt>
                <c:pt idx="1045">
                  <c:v>41330</c:v>
                </c:pt>
                <c:pt idx="1046">
                  <c:v>41331</c:v>
                </c:pt>
                <c:pt idx="1047">
                  <c:v>41332</c:v>
                </c:pt>
                <c:pt idx="1048">
                  <c:v>41333</c:v>
                </c:pt>
                <c:pt idx="1049">
                  <c:v>41334</c:v>
                </c:pt>
                <c:pt idx="1050">
                  <c:v>41337</c:v>
                </c:pt>
                <c:pt idx="1051">
                  <c:v>41338</c:v>
                </c:pt>
                <c:pt idx="1052">
                  <c:v>41339</c:v>
                </c:pt>
                <c:pt idx="1053">
                  <c:v>41340</c:v>
                </c:pt>
                <c:pt idx="1054">
                  <c:v>41341</c:v>
                </c:pt>
                <c:pt idx="1055">
                  <c:v>41344</c:v>
                </c:pt>
                <c:pt idx="1056">
                  <c:v>41345</c:v>
                </c:pt>
                <c:pt idx="1057">
                  <c:v>41346</c:v>
                </c:pt>
                <c:pt idx="1058">
                  <c:v>41347</c:v>
                </c:pt>
                <c:pt idx="1059">
                  <c:v>41348</c:v>
                </c:pt>
                <c:pt idx="1060">
                  <c:v>41351</c:v>
                </c:pt>
                <c:pt idx="1061">
                  <c:v>41352</c:v>
                </c:pt>
                <c:pt idx="1062">
                  <c:v>41353</c:v>
                </c:pt>
                <c:pt idx="1063">
                  <c:v>41354</c:v>
                </c:pt>
                <c:pt idx="1064">
                  <c:v>41355</c:v>
                </c:pt>
                <c:pt idx="1065">
                  <c:v>41358</c:v>
                </c:pt>
                <c:pt idx="1066">
                  <c:v>41359</c:v>
                </c:pt>
                <c:pt idx="1067">
                  <c:v>41360</c:v>
                </c:pt>
                <c:pt idx="1068">
                  <c:v>41361</c:v>
                </c:pt>
                <c:pt idx="1069">
                  <c:v>41365</c:v>
                </c:pt>
                <c:pt idx="1070">
                  <c:v>41366</c:v>
                </c:pt>
                <c:pt idx="1071">
                  <c:v>41367</c:v>
                </c:pt>
                <c:pt idx="1072">
                  <c:v>41368</c:v>
                </c:pt>
                <c:pt idx="1073">
                  <c:v>41369</c:v>
                </c:pt>
                <c:pt idx="1074">
                  <c:v>41372</c:v>
                </c:pt>
                <c:pt idx="1075">
                  <c:v>41373</c:v>
                </c:pt>
                <c:pt idx="1076">
                  <c:v>41374</c:v>
                </c:pt>
                <c:pt idx="1077">
                  <c:v>41375</c:v>
                </c:pt>
                <c:pt idx="1078">
                  <c:v>41376</c:v>
                </c:pt>
                <c:pt idx="1079">
                  <c:v>41379</c:v>
                </c:pt>
                <c:pt idx="1080">
                  <c:v>41380</c:v>
                </c:pt>
                <c:pt idx="1081">
                  <c:v>41381</c:v>
                </c:pt>
                <c:pt idx="1082">
                  <c:v>41382</c:v>
                </c:pt>
                <c:pt idx="1083">
                  <c:v>41383</c:v>
                </c:pt>
                <c:pt idx="1084">
                  <c:v>41386</c:v>
                </c:pt>
                <c:pt idx="1085">
                  <c:v>41387</c:v>
                </c:pt>
                <c:pt idx="1086">
                  <c:v>41388</c:v>
                </c:pt>
                <c:pt idx="1087">
                  <c:v>41389</c:v>
                </c:pt>
                <c:pt idx="1088">
                  <c:v>41390</c:v>
                </c:pt>
                <c:pt idx="1089">
                  <c:v>41393</c:v>
                </c:pt>
                <c:pt idx="1090">
                  <c:v>41394</c:v>
                </c:pt>
                <c:pt idx="1091">
                  <c:v>41395</c:v>
                </c:pt>
                <c:pt idx="1092">
                  <c:v>41396</c:v>
                </c:pt>
                <c:pt idx="1093">
                  <c:v>41397</c:v>
                </c:pt>
                <c:pt idx="1094">
                  <c:v>41400</c:v>
                </c:pt>
                <c:pt idx="1095">
                  <c:v>41401</c:v>
                </c:pt>
                <c:pt idx="1096">
                  <c:v>41402</c:v>
                </c:pt>
                <c:pt idx="1097">
                  <c:v>41403</c:v>
                </c:pt>
                <c:pt idx="1098">
                  <c:v>41404</c:v>
                </c:pt>
                <c:pt idx="1099">
                  <c:v>41407</c:v>
                </c:pt>
                <c:pt idx="1100">
                  <c:v>41408</c:v>
                </c:pt>
                <c:pt idx="1101">
                  <c:v>41409</c:v>
                </c:pt>
                <c:pt idx="1102">
                  <c:v>41410</c:v>
                </c:pt>
                <c:pt idx="1103">
                  <c:v>41411</c:v>
                </c:pt>
                <c:pt idx="1104">
                  <c:v>41414</c:v>
                </c:pt>
                <c:pt idx="1105">
                  <c:v>41415</c:v>
                </c:pt>
                <c:pt idx="1106">
                  <c:v>41416</c:v>
                </c:pt>
                <c:pt idx="1107">
                  <c:v>41417</c:v>
                </c:pt>
                <c:pt idx="1108">
                  <c:v>41418</c:v>
                </c:pt>
                <c:pt idx="1109">
                  <c:v>41422</c:v>
                </c:pt>
                <c:pt idx="1110">
                  <c:v>41423</c:v>
                </c:pt>
                <c:pt idx="1111">
                  <c:v>41424</c:v>
                </c:pt>
                <c:pt idx="1112">
                  <c:v>41425</c:v>
                </c:pt>
                <c:pt idx="1113">
                  <c:v>41428</c:v>
                </c:pt>
                <c:pt idx="1114">
                  <c:v>41429</c:v>
                </c:pt>
                <c:pt idx="1115">
                  <c:v>41430</c:v>
                </c:pt>
                <c:pt idx="1116">
                  <c:v>41431</c:v>
                </c:pt>
                <c:pt idx="1117">
                  <c:v>41432</c:v>
                </c:pt>
                <c:pt idx="1118">
                  <c:v>41435</c:v>
                </c:pt>
                <c:pt idx="1119">
                  <c:v>41436</c:v>
                </c:pt>
                <c:pt idx="1120">
                  <c:v>41437</c:v>
                </c:pt>
                <c:pt idx="1121">
                  <c:v>41438</c:v>
                </c:pt>
                <c:pt idx="1122">
                  <c:v>41439</c:v>
                </c:pt>
                <c:pt idx="1123">
                  <c:v>41442</c:v>
                </c:pt>
                <c:pt idx="1124">
                  <c:v>41443</c:v>
                </c:pt>
                <c:pt idx="1125">
                  <c:v>41444</c:v>
                </c:pt>
                <c:pt idx="1126">
                  <c:v>41445</c:v>
                </c:pt>
                <c:pt idx="1127">
                  <c:v>41446</c:v>
                </c:pt>
                <c:pt idx="1128">
                  <c:v>41449</c:v>
                </c:pt>
                <c:pt idx="1129">
                  <c:v>41450</c:v>
                </c:pt>
                <c:pt idx="1130">
                  <c:v>41451</c:v>
                </c:pt>
                <c:pt idx="1131">
                  <c:v>41452</c:v>
                </c:pt>
                <c:pt idx="1132">
                  <c:v>41453</c:v>
                </c:pt>
                <c:pt idx="1133">
                  <c:v>41456</c:v>
                </c:pt>
                <c:pt idx="1134">
                  <c:v>41457</c:v>
                </c:pt>
                <c:pt idx="1135">
                  <c:v>41458</c:v>
                </c:pt>
                <c:pt idx="1136">
                  <c:v>41460</c:v>
                </c:pt>
                <c:pt idx="1137">
                  <c:v>41463</c:v>
                </c:pt>
                <c:pt idx="1138">
                  <c:v>41464</c:v>
                </c:pt>
                <c:pt idx="1139">
                  <c:v>41465</c:v>
                </c:pt>
                <c:pt idx="1140">
                  <c:v>41466</c:v>
                </c:pt>
                <c:pt idx="1141">
                  <c:v>41467</c:v>
                </c:pt>
                <c:pt idx="1142">
                  <c:v>41470</c:v>
                </c:pt>
                <c:pt idx="1143">
                  <c:v>41471</c:v>
                </c:pt>
                <c:pt idx="1144">
                  <c:v>41472</c:v>
                </c:pt>
                <c:pt idx="1145">
                  <c:v>41473</c:v>
                </c:pt>
                <c:pt idx="1146">
                  <c:v>41474</c:v>
                </c:pt>
                <c:pt idx="1147">
                  <c:v>41477</c:v>
                </c:pt>
                <c:pt idx="1148">
                  <c:v>41478</c:v>
                </c:pt>
                <c:pt idx="1149">
                  <c:v>41479</c:v>
                </c:pt>
                <c:pt idx="1150">
                  <c:v>41480</c:v>
                </c:pt>
                <c:pt idx="1151">
                  <c:v>41481</c:v>
                </c:pt>
                <c:pt idx="1152">
                  <c:v>41484</c:v>
                </c:pt>
                <c:pt idx="1153">
                  <c:v>41485</c:v>
                </c:pt>
                <c:pt idx="1154">
                  <c:v>41486</c:v>
                </c:pt>
                <c:pt idx="1155">
                  <c:v>41487</c:v>
                </c:pt>
                <c:pt idx="1156">
                  <c:v>41488</c:v>
                </c:pt>
                <c:pt idx="1157">
                  <c:v>41491</c:v>
                </c:pt>
                <c:pt idx="1158">
                  <c:v>41492</c:v>
                </c:pt>
                <c:pt idx="1159">
                  <c:v>41493</c:v>
                </c:pt>
                <c:pt idx="1160">
                  <c:v>41494</c:v>
                </c:pt>
                <c:pt idx="1161">
                  <c:v>41495</c:v>
                </c:pt>
                <c:pt idx="1162">
                  <c:v>41498</c:v>
                </c:pt>
                <c:pt idx="1163">
                  <c:v>41499</c:v>
                </c:pt>
                <c:pt idx="1164">
                  <c:v>41500</c:v>
                </c:pt>
                <c:pt idx="1165">
                  <c:v>41501</c:v>
                </c:pt>
                <c:pt idx="1166">
                  <c:v>41502</c:v>
                </c:pt>
                <c:pt idx="1167">
                  <c:v>41505</c:v>
                </c:pt>
                <c:pt idx="1168">
                  <c:v>41506</c:v>
                </c:pt>
                <c:pt idx="1169">
                  <c:v>41507</c:v>
                </c:pt>
                <c:pt idx="1170">
                  <c:v>41508</c:v>
                </c:pt>
                <c:pt idx="1171">
                  <c:v>41509</c:v>
                </c:pt>
                <c:pt idx="1172">
                  <c:v>41512</c:v>
                </c:pt>
                <c:pt idx="1173">
                  <c:v>41513</c:v>
                </c:pt>
                <c:pt idx="1174">
                  <c:v>41514</c:v>
                </c:pt>
                <c:pt idx="1175">
                  <c:v>41515</c:v>
                </c:pt>
                <c:pt idx="1176">
                  <c:v>41516</c:v>
                </c:pt>
                <c:pt idx="1177">
                  <c:v>41520</c:v>
                </c:pt>
                <c:pt idx="1178">
                  <c:v>41521</c:v>
                </c:pt>
                <c:pt idx="1179">
                  <c:v>41522</c:v>
                </c:pt>
                <c:pt idx="1180">
                  <c:v>41523</c:v>
                </c:pt>
                <c:pt idx="1181">
                  <c:v>41526</c:v>
                </c:pt>
                <c:pt idx="1182">
                  <c:v>41527</c:v>
                </c:pt>
                <c:pt idx="1183">
                  <c:v>41528</c:v>
                </c:pt>
                <c:pt idx="1184">
                  <c:v>41529</c:v>
                </c:pt>
                <c:pt idx="1185">
                  <c:v>41530</c:v>
                </c:pt>
                <c:pt idx="1186">
                  <c:v>41533</c:v>
                </c:pt>
                <c:pt idx="1187">
                  <c:v>41534</c:v>
                </c:pt>
                <c:pt idx="1188">
                  <c:v>41535</c:v>
                </c:pt>
                <c:pt idx="1189">
                  <c:v>41536</c:v>
                </c:pt>
                <c:pt idx="1190">
                  <c:v>41537</c:v>
                </c:pt>
                <c:pt idx="1191">
                  <c:v>41540</c:v>
                </c:pt>
                <c:pt idx="1192">
                  <c:v>41541</c:v>
                </c:pt>
                <c:pt idx="1193">
                  <c:v>41542</c:v>
                </c:pt>
                <c:pt idx="1194">
                  <c:v>41543</c:v>
                </c:pt>
                <c:pt idx="1195">
                  <c:v>41544</c:v>
                </c:pt>
                <c:pt idx="1196">
                  <c:v>41547</c:v>
                </c:pt>
                <c:pt idx="1197">
                  <c:v>41548</c:v>
                </c:pt>
                <c:pt idx="1198">
                  <c:v>41549</c:v>
                </c:pt>
                <c:pt idx="1199">
                  <c:v>41550</c:v>
                </c:pt>
                <c:pt idx="1200">
                  <c:v>41551</c:v>
                </c:pt>
                <c:pt idx="1201">
                  <c:v>41554</c:v>
                </c:pt>
                <c:pt idx="1202">
                  <c:v>41555</c:v>
                </c:pt>
                <c:pt idx="1203">
                  <c:v>41556</c:v>
                </c:pt>
                <c:pt idx="1204">
                  <c:v>41557</c:v>
                </c:pt>
                <c:pt idx="1205">
                  <c:v>41558</c:v>
                </c:pt>
                <c:pt idx="1206">
                  <c:v>41561</c:v>
                </c:pt>
                <c:pt idx="1207">
                  <c:v>41562</c:v>
                </c:pt>
                <c:pt idx="1208">
                  <c:v>41563</c:v>
                </c:pt>
                <c:pt idx="1209">
                  <c:v>41564</c:v>
                </c:pt>
                <c:pt idx="1210">
                  <c:v>41565</c:v>
                </c:pt>
                <c:pt idx="1211">
                  <c:v>41568</c:v>
                </c:pt>
                <c:pt idx="1212">
                  <c:v>41569</c:v>
                </c:pt>
                <c:pt idx="1213">
                  <c:v>41570</c:v>
                </c:pt>
                <c:pt idx="1214">
                  <c:v>41571</c:v>
                </c:pt>
                <c:pt idx="1215">
                  <c:v>41572</c:v>
                </c:pt>
                <c:pt idx="1216">
                  <c:v>41575</c:v>
                </c:pt>
                <c:pt idx="1217">
                  <c:v>41576</c:v>
                </c:pt>
                <c:pt idx="1218">
                  <c:v>41577</c:v>
                </c:pt>
                <c:pt idx="1219">
                  <c:v>41578</c:v>
                </c:pt>
                <c:pt idx="1220">
                  <c:v>41579</c:v>
                </c:pt>
                <c:pt idx="1221">
                  <c:v>41582</c:v>
                </c:pt>
                <c:pt idx="1222">
                  <c:v>41583</c:v>
                </c:pt>
                <c:pt idx="1223">
                  <c:v>41584</c:v>
                </c:pt>
                <c:pt idx="1224">
                  <c:v>41585</c:v>
                </c:pt>
                <c:pt idx="1225">
                  <c:v>41586</c:v>
                </c:pt>
                <c:pt idx="1226">
                  <c:v>41589</c:v>
                </c:pt>
                <c:pt idx="1227">
                  <c:v>41590</c:v>
                </c:pt>
                <c:pt idx="1228">
                  <c:v>41591</c:v>
                </c:pt>
                <c:pt idx="1229">
                  <c:v>41592</c:v>
                </c:pt>
                <c:pt idx="1230">
                  <c:v>41593</c:v>
                </c:pt>
                <c:pt idx="1231">
                  <c:v>41596</c:v>
                </c:pt>
                <c:pt idx="1232">
                  <c:v>41597</c:v>
                </c:pt>
                <c:pt idx="1233">
                  <c:v>41598</c:v>
                </c:pt>
                <c:pt idx="1234">
                  <c:v>41599</c:v>
                </c:pt>
                <c:pt idx="1235">
                  <c:v>41600</c:v>
                </c:pt>
                <c:pt idx="1236">
                  <c:v>41603</c:v>
                </c:pt>
                <c:pt idx="1237">
                  <c:v>41604</c:v>
                </c:pt>
                <c:pt idx="1238">
                  <c:v>41605</c:v>
                </c:pt>
                <c:pt idx="1239">
                  <c:v>41607</c:v>
                </c:pt>
                <c:pt idx="1240">
                  <c:v>41610</c:v>
                </c:pt>
                <c:pt idx="1241">
                  <c:v>41611</c:v>
                </c:pt>
                <c:pt idx="1242">
                  <c:v>41612</c:v>
                </c:pt>
                <c:pt idx="1243">
                  <c:v>41613</c:v>
                </c:pt>
                <c:pt idx="1244">
                  <c:v>41614</c:v>
                </c:pt>
                <c:pt idx="1245">
                  <c:v>41617</c:v>
                </c:pt>
                <c:pt idx="1246">
                  <c:v>41618</c:v>
                </c:pt>
                <c:pt idx="1247">
                  <c:v>41619</c:v>
                </c:pt>
                <c:pt idx="1248">
                  <c:v>41620</c:v>
                </c:pt>
                <c:pt idx="1249">
                  <c:v>41621</c:v>
                </c:pt>
                <c:pt idx="1250">
                  <c:v>41624</c:v>
                </c:pt>
                <c:pt idx="1251">
                  <c:v>41625</c:v>
                </c:pt>
                <c:pt idx="1252">
                  <c:v>41626</c:v>
                </c:pt>
                <c:pt idx="1253">
                  <c:v>41627</c:v>
                </c:pt>
                <c:pt idx="1254">
                  <c:v>41628</c:v>
                </c:pt>
                <c:pt idx="1255">
                  <c:v>41631</c:v>
                </c:pt>
                <c:pt idx="1256">
                  <c:v>41632</c:v>
                </c:pt>
                <c:pt idx="1257">
                  <c:v>41634</c:v>
                </c:pt>
                <c:pt idx="1258">
                  <c:v>41635</c:v>
                </c:pt>
              </c:numCache>
            </c:numRef>
          </c:cat>
          <c:val>
            <c:numRef>
              <c:f>TWX!$C$2:$C$1260</c:f>
              <c:numCache>
                <c:formatCode>0.00</c:formatCode>
                <c:ptCount val="1259"/>
                <c:pt idx="0">
                  <c:v>869.42060499999798</c:v>
                </c:pt>
                <c:pt idx="1">
                  <c:v>890.63562299999796</c:v>
                </c:pt>
                <c:pt idx="2">
                  <c:v>903.25492099999997</c:v>
                </c:pt>
                <c:pt idx="3">
                  <c:v>931.80080599999997</c:v>
                </c:pt>
                <c:pt idx="4">
                  <c:v>927.45012199999746</c:v>
                </c:pt>
                <c:pt idx="5">
                  <c:v>934.69671700000004</c:v>
                </c:pt>
                <c:pt idx="6">
                  <c:v>906.64617499999997</c:v>
                </c:pt>
                <c:pt idx="7">
                  <c:v>909.73152699999946</c:v>
                </c:pt>
                <c:pt idx="8">
                  <c:v>890.34995699999797</c:v>
                </c:pt>
                <c:pt idx="9">
                  <c:v>870.26035300000001</c:v>
                </c:pt>
                <c:pt idx="10">
                  <c:v>871.78519300000005</c:v>
                </c:pt>
                <c:pt idx="11">
                  <c:v>842.61658499999999</c:v>
                </c:pt>
                <c:pt idx="12">
                  <c:v>843.73755699999947</c:v>
                </c:pt>
                <c:pt idx="13">
                  <c:v>850.12045499999999</c:v>
                </c:pt>
                <c:pt idx="14">
                  <c:v>805.22404200000005</c:v>
                </c:pt>
                <c:pt idx="15">
                  <c:v>840.24461599999938</c:v>
                </c:pt>
                <c:pt idx="16">
                  <c:v>827.49525099999948</c:v>
                </c:pt>
                <c:pt idx="17">
                  <c:v>831.95167099999946</c:v>
                </c:pt>
                <c:pt idx="18">
                  <c:v>836.56922699999711</c:v>
                </c:pt>
                <c:pt idx="19">
                  <c:v>845.70603100000005</c:v>
                </c:pt>
                <c:pt idx="20">
                  <c:v>874.09369000000004</c:v>
                </c:pt>
                <c:pt idx="21">
                  <c:v>845.143327</c:v>
                </c:pt>
                <c:pt idx="22">
                  <c:v>825.88165299999946</c:v>
                </c:pt>
                <c:pt idx="23">
                  <c:v>825.43723099999761</c:v>
                </c:pt>
                <c:pt idx="24">
                  <c:v>838.50556899999947</c:v>
                </c:pt>
                <c:pt idx="25">
                  <c:v>832.22716599999796</c:v>
                </c:pt>
                <c:pt idx="26">
                  <c:v>845.85138499999948</c:v>
                </c:pt>
                <c:pt idx="27">
                  <c:v>868.60325799999998</c:v>
                </c:pt>
                <c:pt idx="28">
                  <c:v>869.885088</c:v>
                </c:pt>
                <c:pt idx="29">
                  <c:v>827.16065199999946</c:v>
                </c:pt>
                <c:pt idx="30">
                  <c:v>833.73504700000001</c:v>
                </c:pt>
                <c:pt idx="31">
                  <c:v>835.18884600000263</c:v>
                </c:pt>
                <c:pt idx="32">
                  <c:v>826.84348699999998</c:v>
                </c:pt>
                <c:pt idx="33">
                  <c:v>789.17141000000004</c:v>
                </c:pt>
                <c:pt idx="34">
                  <c:v>788.4161149999976</c:v>
                </c:pt>
                <c:pt idx="35">
                  <c:v>778.9422939999971</c:v>
                </c:pt>
                <c:pt idx="36">
                  <c:v>770.0472849999976</c:v>
                </c:pt>
                <c:pt idx="37">
                  <c:v>743.32829699999797</c:v>
                </c:pt>
                <c:pt idx="38">
                  <c:v>773.14479200000005</c:v>
                </c:pt>
                <c:pt idx="39">
                  <c:v>764.90246599999796</c:v>
                </c:pt>
                <c:pt idx="40">
                  <c:v>752.83064699999761</c:v>
                </c:pt>
                <c:pt idx="41">
                  <c:v>735.09218199999998</c:v>
                </c:pt>
                <c:pt idx="42">
                  <c:v>700.81872099999998</c:v>
                </c:pt>
                <c:pt idx="43">
                  <c:v>696.33024999999748</c:v>
                </c:pt>
                <c:pt idx="44">
                  <c:v>712.86575199999947</c:v>
                </c:pt>
                <c:pt idx="45">
                  <c:v>682.55304999999998</c:v>
                </c:pt>
                <c:pt idx="46">
                  <c:v>683.38405899999998</c:v>
                </c:pt>
                <c:pt idx="47">
                  <c:v>676.53022999999746</c:v>
                </c:pt>
                <c:pt idx="48">
                  <c:v>719.598207</c:v>
                </c:pt>
                <c:pt idx="49">
                  <c:v>721.35802199999796</c:v>
                </c:pt>
                <c:pt idx="50">
                  <c:v>750.74069199999997</c:v>
                </c:pt>
                <c:pt idx="51">
                  <c:v>756.55317000000002</c:v>
                </c:pt>
                <c:pt idx="52">
                  <c:v>753.89267999999947</c:v>
                </c:pt>
                <c:pt idx="53">
                  <c:v>778.11888100000215</c:v>
                </c:pt>
                <c:pt idx="54">
                  <c:v>794.34933599999999</c:v>
                </c:pt>
                <c:pt idx="55">
                  <c:v>784.03926499999761</c:v>
                </c:pt>
                <c:pt idx="56">
                  <c:v>768.54410999999948</c:v>
                </c:pt>
                <c:pt idx="57">
                  <c:v>822.91535399999998</c:v>
                </c:pt>
                <c:pt idx="58">
                  <c:v>806.12210899999798</c:v>
                </c:pt>
                <c:pt idx="59">
                  <c:v>813.88017200000002</c:v>
                </c:pt>
                <c:pt idx="60">
                  <c:v>832.85839799999997</c:v>
                </c:pt>
                <c:pt idx="61">
                  <c:v>815.93846099999996</c:v>
                </c:pt>
                <c:pt idx="62">
                  <c:v>787.53327100000001</c:v>
                </c:pt>
                <c:pt idx="63">
                  <c:v>797.86680499999761</c:v>
                </c:pt>
                <c:pt idx="64">
                  <c:v>811.07547100000215</c:v>
                </c:pt>
                <c:pt idx="65">
                  <c:v>834.37830899999994</c:v>
                </c:pt>
                <c:pt idx="66">
                  <c:v>842.500407</c:v>
                </c:pt>
                <c:pt idx="67">
                  <c:v>835.47846900000002</c:v>
                </c:pt>
                <c:pt idx="68">
                  <c:v>815.55304599999999</c:v>
                </c:pt>
                <c:pt idx="69">
                  <c:v>825.15666899999746</c:v>
                </c:pt>
                <c:pt idx="70">
                  <c:v>856.55966399999761</c:v>
                </c:pt>
                <c:pt idx="71">
                  <c:v>858.73160699999949</c:v>
                </c:pt>
                <c:pt idx="72">
                  <c:v>841.50483100000054</c:v>
                </c:pt>
                <c:pt idx="73">
                  <c:v>852.06156299999748</c:v>
                </c:pt>
                <c:pt idx="74">
                  <c:v>865.30162299999711</c:v>
                </c:pt>
                <c:pt idx="75">
                  <c:v>869.59550400000001</c:v>
                </c:pt>
                <c:pt idx="76">
                  <c:v>832.39163599999949</c:v>
                </c:pt>
                <c:pt idx="77">
                  <c:v>850.07802900000002</c:v>
                </c:pt>
                <c:pt idx="78">
                  <c:v>843.55350999999996</c:v>
                </c:pt>
                <c:pt idx="79">
                  <c:v>851.9219239999976</c:v>
                </c:pt>
                <c:pt idx="80">
                  <c:v>866.22934600000053</c:v>
                </c:pt>
                <c:pt idx="81">
                  <c:v>857.50568499999997</c:v>
                </c:pt>
                <c:pt idx="82">
                  <c:v>855.15763599999946</c:v>
                </c:pt>
                <c:pt idx="83">
                  <c:v>873.64314000000002</c:v>
                </c:pt>
                <c:pt idx="84">
                  <c:v>872.80722899999625</c:v>
                </c:pt>
                <c:pt idx="85">
                  <c:v>877.52298599999949</c:v>
                </c:pt>
                <c:pt idx="86">
                  <c:v>907.23753499999998</c:v>
                </c:pt>
                <c:pt idx="87">
                  <c:v>903.80111399999748</c:v>
                </c:pt>
                <c:pt idx="88">
                  <c:v>919.53467599999999</c:v>
                </c:pt>
                <c:pt idx="89">
                  <c:v>907.38846599999999</c:v>
                </c:pt>
                <c:pt idx="90">
                  <c:v>929.23105699999996</c:v>
                </c:pt>
                <c:pt idx="91">
                  <c:v>909.23944600000004</c:v>
                </c:pt>
                <c:pt idx="92">
                  <c:v>908.3462169999965</c:v>
                </c:pt>
                <c:pt idx="93">
                  <c:v>883.91604599999948</c:v>
                </c:pt>
                <c:pt idx="94">
                  <c:v>893.06551299999796</c:v>
                </c:pt>
                <c:pt idx="95">
                  <c:v>882.87528599999996</c:v>
                </c:pt>
                <c:pt idx="96">
                  <c:v>909.70771300000001</c:v>
                </c:pt>
                <c:pt idx="97">
                  <c:v>908.12965199999996</c:v>
                </c:pt>
                <c:pt idx="98">
                  <c:v>903.47236899999996</c:v>
                </c:pt>
                <c:pt idx="99">
                  <c:v>888.3311459999976</c:v>
                </c:pt>
                <c:pt idx="100">
                  <c:v>887.00144999999998</c:v>
                </c:pt>
                <c:pt idx="101">
                  <c:v>910.33096299999761</c:v>
                </c:pt>
                <c:pt idx="102">
                  <c:v>893.05978600000003</c:v>
                </c:pt>
                <c:pt idx="103">
                  <c:v>906.83297599999946</c:v>
                </c:pt>
                <c:pt idx="104">
                  <c:v>919.13986299999999</c:v>
                </c:pt>
                <c:pt idx="105">
                  <c:v>942.87054999999998</c:v>
                </c:pt>
                <c:pt idx="106">
                  <c:v>944.73619699999949</c:v>
                </c:pt>
                <c:pt idx="107">
                  <c:v>931.76229199999796</c:v>
                </c:pt>
                <c:pt idx="108">
                  <c:v>942.46384699999999</c:v>
                </c:pt>
                <c:pt idx="109">
                  <c:v>940.08819900000003</c:v>
                </c:pt>
                <c:pt idx="110">
                  <c:v>939.13508899999999</c:v>
                </c:pt>
                <c:pt idx="111">
                  <c:v>942.43404099999998</c:v>
                </c:pt>
                <c:pt idx="112">
                  <c:v>939.15316799999948</c:v>
                </c:pt>
                <c:pt idx="113">
                  <c:v>944.89082399999938</c:v>
                </c:pt>
                <c:pt idx="114">
                  <c:v>946.20708300000001</c:v>
                </c:pt>
                <c:pt idx="115">
                  <c:v>923.72085800000002</c:v>
                </c:pt>
                <c:pt idx="116">
                  <c:v>911.9663679999976</c:v>
                </c:pt>
                <c:pt idx="117">
                  <c:v>910.706141</c:v>
                </c:pt>
                <c:pt idx="118">
                  <c:v>918.37012199999947</c:v>
                </c:pt>
                <c:pt idx="119">
                  <c:v>921.22659699999997</c:v>
                </c:pt>
                <c:pt idx="120">
                  <c:v>893.04257699999948</c:v>
                </c:pt>
                <c:pt idx="121">
                  <c:v>895.09797200000003</c:v>
                </c:pt>
                <c:pt idx="122">
                  <c:v>900.94058699999948</c:v>
                </c:pt>
                <c:pt idx="123">
                  <c:v>920.26387800000055</c:v>
                </c:pt>
                <c:pt idx="124">
                  <c:v>918.90447200000051</c:v>
                </c:pt>
                <c:pt idx="125">
                  <c:v>927.22885300000053</c:v>
                </c:pt>
                <c:pt idx="126">
                  <c:v>919.32394199999999</c:v>
                </c:pt>
                <c:pt idx="127">
                  <c:v>923.328036</c:v>
                </c:pt>
                <c:pt idx="128">
                  <c:v>896.42307800000003</c:v>
                </c:pt>
                <c:pt idx="129">
                  <c:v>898.71769499999948</c:v>
                </c:pt>
                <c:pt idx="130">
                  <c:v>881.03218999999797</c:v>
                </c:pt>
                <c:pt idx="131">
                  <c:v>879.55990099999997</c:v>
                </c:pt>
                <c:pt idx="132">
                  <c:v>882.68221799999947</c:v>
                </c:pt>
                <c:pt idx="133">
                  <c:v>879.12833300000216</c:v>
                </c:pt>
                <c:pt idx="134">
                  <c:v>901.05149799999947</c:v>
                </c:pt>
                <c:pt idx="135">
                  <c:v>905.83694199999798</c:v>
                </c:pt>
                <c:pt idx="136">
                  <c:v>932.67671299999995</c:v>
                </c:pt>
                <c:pt idx="137">
                  <c:v>940.74407900000051</c:v>
                </c:pt>
                <c:pt idx="138">
                  <c:v>940.37634500000001</c:v>
                </c:pt>
                <c:pt idx="139">
                  <c:v>951.12556599999948</c:v>
                </c:pt>
                <c:pt idx="140">
                  <c:v>954.57622499999798</c:v>
                </c:pt>
                <c:pt idx="141">
                  <c:v>954.07212599999946</c:v>
                </c:pt>
                <c:pt idx="142">
                  <c:v>976.291111</c:v>
                </c:pt>
                <c:pt idx="143">
                  <c:v>979.26265799999749</c:v>
                </c:pt>
                <c:pt idx="144">
                  <c:v>982.17664100000002</c:v>
                </c:pt>
                <c:pt idx="145">
                  <c:v>979.62355500000001</c:v>
                </c:pt>
                <c:pt idx="146">
                  <c:v>975.14703099999997</c:v>
                </c:pt>
                <c:pt idx="147">
                  <c:v>986.75438899999995</c:v>
                </c:pt>
                <c:pt idx="148">
                  <c:v>987.47517800000003</c:v>
                </c:pt>
                <c:pt idx="149">
                  <c:v>1002.625044</c:v>
                </c:pt>
                <c:pt idx="150">
                  <c:v>1005.647437</c:v>
                </c:pt>
                <c:pt idx="151">
                  <c:v>1002.7230489999999</c:v>
                </c:pt>
                <c:pt idx="152">
                  <c:v>997.08079800000053</c:v>
                </c:pt>
                <c:pt idx="153">
                  <c:v>1010.4751230000001</c:v>
                </c:pt>
                <c:pt idx="154">
                  <c:v>1007.0953300000021</c:v>
                </c:pt>
                <c:pt idx="155">
                  <c:v>994.34553899999946</c:v>
                </c:pt>
                <c:pt idx="156">
                  <c:v>1005.8061369999994</c:v>
                </c:pt>
                <c:pt idx="157">
                  <c:v>1012.732932</c:v>
                </c:pt>
                <c:pt idx="158">
                  <c:v>1004.094121</c:v>
                </c:pt>
                <c:pt idx="159">
                  <c:v>979.72992499999998</c:v>
                </c:pt>
                <c:pt idx="160">
                  <c:v>989.66942199999949</c:v>
                </c:pt>
                <c:pt idx="161">
                  <c:v>996.46447699999999</c:v>
                </c:pt>
                <c:pt idx="162">
                  <c:v>1007.3704320000005</c:v>
                </c:pt>
                <c:pt idx="163">
                  <c:v>1026.129799</c:v>
                </c:pt>
                <c:pt idx="164">
                  <c:v>1025.5724339999952</c:v>
                </c:pt>
                <c:pt idx="165">
                  <c:v>1027.9982930000001</c:v>
                </c:pt>
                <c:pt idx="166">
                  <c:v>1028.1237779999999</c:v>
                </c:pt>
                <c:pt idx="167">
                  <c:v>1030.9821030000001</c:v>
                </c:pt>
                <c:pt idx="168">
                  <c:v>1028.9317229999999</c:v>
                </c:pt>
                <c:pt idx="169">
                  <c:v>1020.624637</c:v>
                </c:pt>
                <c:pt idx="170">
                  <c:v>998.04206899999747</c:v>
                </c:pt>
                <c:pt idx="171">
                  <c:v>994.75464399999998</c:v>
                </c:pt>
                <c:pt idx="172">
                  <c:v>1003.2383850000022</c:v>
                </c:pt>
                <c:pt idx="173">
                  <c:v>1016.403643</c:v>
                </c:pt>
                <c:pt idx="174">
                  <c:v>1025.3860790000001</c:v>
                </c:pt>
                <c:pt idx="175">
                  <c:v>1033.3740699999998</c:v>
                </c:pt>
                <c:pt idx="176">
                  <c:v>1044.1402459999952</c:v>
                </c:pt>
                <c:pt idx="177">
                  <c:v>1042.7321830000001</c:v>
                </c:pt>
                <c:pt idx="178">
                  <c:v>1049.3362</c:v>
                </c:pt>
                <c:pt idx="179">
                  <c:v>1052.631566</c:v>
                </c:pt>
                <c:pt idx="180">
                  <c:v>1068.757108</c:v>
                </c:pt>
                <c:pt idx="181">
                  <c:v>1065.485336</c:v>
                </c:pt>
                <c:pt idx="182">
                  <c:v>1068.2953279999999</c:v>
                </c:pt>
                <c:pt idx="183">
                  <c:v>1064.6580139999999</c:v>
                </c:pt>
                <c:pt idx="184">
                  <c:v>1071.6626189999952</c:v>
                </c:pt>
                <c:pt idx="185">
                  <c:v>1060.8653079999999</c:v>
                </c:pt>
                <c:pt idx="186">
                  <c:v>1050.782103</c:v>
                </c:pt>
                <c:pt idx="187">
                  <c:v>1044.3823749999947</c:v>
                </c:pt>
                <c:pt idx="188">
                  <c:v>1062.9813179999999</c:v>
                </c:pt>
                <c:pt idx="189">
                  <c:v>1060.6057450000001</c:v>
                </c:pt>
                <c:pt idx="190">
                  <c:v>1057.0785580000011</c:v>
                </c:pt>
                <c:pt idx="191">
                  <c:v>1029.8458270000001</c:v>
                </c:pt>
                <c:pt idx="192">
                  <c:v>1025.2104629999999</c:v>
                </c:pt>
                <c:pt idx="193">
                  <c:v>1040.4554510000044</c:v>
                </c:pt>
                <c:pt idx="194">
                  <c:v>1054.7188880000001</c:v>
                </c:pt>
                <c:pt idx="195">
                  <c:v>1057.5849169999944</c:v>
                </c:pt>
                <c:pt idx="196">
                  <c:v>1065.4807830000011</c:v>
                </c:pt>
                <c:pt idx="197">
                  <c:v>1071.4892219999999</c:v>
                </c:pt>
                <c:pt idx="198">
                  <c:v>1076.1887449999952</c:v>
                </c:pt>
                <c:pt idx="199">
                  <c:v>1073.1911269999937</c:v>
                </c:pt>
                <c:pt idx="200">
                  <c:v>1092.0222530000001</c:v>
                </c:pt>
                <c:pt idx="201">
                  <c:v>1096.557808</c:v>
                </c:pt>
                <c:pt idx="202">
                  <c:v>1087.6823429999909</c:v>
                </c:pt>
                <c:pt idx="203">
                  <c:v>1097.9073900000001</c:v>
                </c:pt>
                <c:pt idx="204">
                  <c:v>1091.0640999999998</c:v>
                </c:pt>
                <c:pt idx="205">
                  <c:v>1081.4006410000011</c:v>
                </c:pt>
                <c:pt idx="206">
                  <c:v>1092.9091780000001</c:v>
                </c:pt>
                <c:pt idx="207">
                  <c:v>1079.6024399999944</c:v>
                </c:pt>
                <c:pt idx="208">
                  <c:v>1066.9501789999999</c:v>
                </c:pt>
                <c:pt idx="209">
                  <c:v>1063.4148949999999</c:v>
                </c:pt>
                <c:pt idx="210">
                  <c:v>1042.6314739999998</c:v>
                </c:pt>
                <c:pt idx="211">
                  <c:v>1066.107696</c:v>
                </c:pt>
                <c:pt idx="212">
                  <c:v>1036.1945369999942</c:v>
                </c:pt>
                <c:pt idx="213">
                  <c:v>1042.8768030000001</c:v>
                </c:pt>
                <c:pt idx="214">
                  <c:v>1045.4088740000011</c:v>
                </c:pt>
                <c:pt idx="215">
                  <c:v>1046.499943</c:v>
                </c:pt>
                <c:pt idx="216">
                  <c:v>1066.6308469999944</c:v>
                </c:pt>
                <c:pt idx="217">
                  <c:v>1069.3006009999999</c:v>
                </c:pt>
                <c:pt idx="218">
                  <c:v>1093.0803329999947</c:v>
                </c:pt>
                <c:pt idx="219">
                  <c:v>1093.0139610000001</c:v>
                </c:pt>
                <c:pt idx="220">
                  <c:v>1098.5071840000001</c:v>
                </c:pt>
                <c:pt idx="221">
                  <c:v>1087.237423</c:v>
                </c:pt>
                <c:pt idx="222">
                  <c:v>1093.4806880000001</c:v>
                </c:pt>
                <c:pt idx="223">
                  <c:v>1109.2986169999999</c:v>
                </c:pt>
                <c:pt idx="224">
                  <c:v>1110.3173730000001</c:v>
                </c:pt>
                <c:pt idx="225">
                  <c:v>1109.7958450000001</c:v>
                </c:pt>
                <c:pt idx="226">
                  <c:v>1094.8960959999999</c:v>
                </c:pt>
                <c:pt idx="227">
                  <c:v>1091.376937</c:v>
                </c:pt>
                <c:pt idx="228">
                  <c:v>1106.2417929999999</c:v>
                </c:pt>
                <c:pt idx="229">
                  <c:v>1105.6532069999939</c:v>
                </c:pt>
                <c:pt idx="230">
                  <c:v>1110.6296580000001</c:v>
                </c:pt>
                <c:pt idx="231">
                  <c:v>1091.4912139999999</c:v>
                </c:pt>
                <c:pt idx="232">
                  <c:v>1095.6295580000001</c:v>
                </c:pt>
                <c:pt idx="233">
                  <c:v>1108.8633559999998</c:v>
                </c:pt>
                <c:pt idx="234">
                  <c:v>1109.2352640000001</c:v>
                </c:pt>
                <c:pt idx="235">
                  <c:v>1099.9222259999999</c:v>
                </c:pt>
                <c:pt idx="236">
                  <c:v>1105.9755430000041</c:v>
                </c:pt>
                <c:pt idx="237">
                  <c:v>1103.2529319999999</c:v>
                </c:pt>
                <c:pt idx="238">
                  <c:v>1091.9402190000001</c:v>
                </c:pt>
                <c:pt idx="239">
                  <c:v>1095.9486230000011</c:v>
                </c:pt>
                <c:pt idx="240">
                  <c:v>1102.3516439999999</c:v>
                </c:pt>
                <c:pt idx="241">
                  <c:v>1106.411427</c:v>
                </c:pt>
                <c:pt idx="242">
                  <c:v>1114.113666</c:v>
                </c:pt>
                <c:pt idx="243">
                  <c:v>1107.9268080000011</c:v>
                </c:pt>
                <c:pt idx="244">
                  <c:v>1109.1786339999999</c:v>
                </c:pt>
                <c:pt idx="245">
                  <c:v>1096.083255</c:v>
                </c:pt>
                <c:pt idx="246">
                  <c:v>1102.4656260000011</c:v>
                </c:pt>
                <c:pt idx="247">
                  <c:v>1114.0461009999999</c:v>
                </c:pt>
                <c:pt idx="248">
                  <c:v>1118.0244379999951</c:v>
                </c:pt>
                <c:pt idx="249">
                  <c:v>1120.5920409999947</c:v>
                </c:pt>
                <c:pt idx="250">
                  <c:v>1126.4760470000001</c:v>
                </c:pt>
                <c:pt idx="251">
                  <c:v>1127.7767600000011</c:v>
                </c:pt>
                <c:pt idx="252">
                  <c:v>1126.2041079999999</c:v>
                </c:pt>
                <c:pt idx="253">
                  <c:v>1126.4211190000001</c:v>
                </c:pt>
                <c:pt idx="254">
                  <c:v>1115.1026810000001</c:v>
                </c:pt>
                <c:pt idx="255">
                  <c:v>1132.9854780000001</c:v>
                </c:pt>
                <c:pt idx="256">
                  <c:v>1136.5233859999998</c:v>
                </c:pt>
                <c:pt idx="257">
                  <c:v>1137.1378299999999</c:v>
                </c:pt>
                <c:pt idx="258">
                  <c:v>1141.6949279999944</c:v>
                </c:pt>
                <c:pt idx="259">
                  <c:v>1144.983058</c:v>
                </c:pt>
                <c:pt idx="260">
                  <c:v>1146.9789770000011</c:v>
                </c:pt>
                <c:pt idx="261">
                  <c:v>1136.221168</c:v>
                </c:pt>
                <c:pt idx="262">
                  <c:v>1145.6760139999999</c:v>
                </c:pt>
                <c:pt idx="263">
                  <c:v>1148.460648</c:v>
                </c:pt>
                <c:pt idx="264">
                  <c:v>1136.0288810000011</c:v>
                </c:pt>
                <c:pt idx="265">
                  <c:v>1150.232178</c:v>
                </c:pt>
                <c:pt idx="266">
                  <c:v>1138.0402459999998</c:v>
                </c:pt>
                <c:pt idx="267">
                  <c:v>1116.4785360000001</c:v>
                </c:pt>
                <c:pt idx="268">
                  <c:v>1091.7555350000011</c:v>
                </c:pt>
                <c:pt idx="269">
                  <c:v>1096.784901</c:v>
                </c:pt>
                <c:pt idx="270">
                  <c:v>1092.1659479999998</c:v>
                </c:pt>
                <c:pt idx="271">
                  <c:v>1097.5041819999999</c:v>
                </c:pt>
                <c:pt idx="272">
                  <c:v>1084.526415</c:v>
                </c:pt>
                <c:pt idx="273">
                  <c:v>1073.8693639999999</c:v>
                </c:pt>
                <c:pt idx="274">
                  <c:v>1089.188735</c:v>
                </c:pt>
                <c:pt idx="275">
                  <c:v>1103.323052</c:v>
                </c:pt>
                <c:pt idx="276">
                  <c:v>1097.281694</c:v>
                </c:pt>
                <c:pt idx="277">
                  <c:v>1063.10986</c:v>
                </c:pt>
                <c:pt idx="278">
                  <c:v>1066.1868259999999</c:v>
                </c:pt>
                <c:pt idx="279">
                  <c:v>1056.7446649999999</c:v>
                </c:pt>
                <c:pt idx="280">
                  <c:v>1070.5237399999999</c:v>
                </c:pt>
                <c:pt idx="281">
                  <c:v>1068.134595</c:v>
                </c:pt>
                <c:pt idx="282">
                  <c:v>1078.4665750000065</c:v>
                </c:pt>
                <c:pt idx="283">
                  <c:v>1075.5132619999999</c:v>
                </c:pt>
                <c:pt idx="284">
                  <c:v>1094.87096</c:v>
                </c:pt>
                <c:pt idx="285">
                  <c:v>1099.509086</c:v>
                </c:pt>
                <c:pt idx="286">
                  <c:v>1106.7520950000001</c:v>
                </c:pt>
                <c:pt idx="287">
                  <c:v>1109.1729829999952</c:v>
                </c:pt>
                <c:pt idx="288">
                  <c:v>1108.0149219999998</c:v>
                </c:pt>
                <c:pt idx="289">
                  <c:v>1094.60157</c:v>
                </c:pt>
                <c:pt idx="290">
                  <c:v>1105.244201</c:v>
                </c:pt>
                <c:pt idx="291">
                  <c:v>1102.9425160000001</c:v>
                </c:pt>
                <c:pt idx="292">
                  <c:v>1104.493369</c:v>
                </c:pt>
                <c:pt idx="293">
                  <c:v>1115.7124799999999</c:v>
                </c:pt>
                <c:pt idx="294">
                  <c:v>1118.3105499999999</c:v>
                </c:pt>
                <c:pt idx="295">
                  <c:v>1118.789921</c:v>
                </c:pt>
                <c:pt idx="296">
                  <c:v>1122.9735590000043</c:v>
                </c:pt>
                <c:pt idx="297">
                  <c:v>1138.6980759999999</c:v>
                </c:pt>
                <c:pt idx="298">
                  <c:v>1138.504872</c:v>
                </c:pt>
                <c:pt idx="299">
                  <c:v>1140.446408</c:v>
                </c:pt>
                <c:pt idx="300">
                  <c:v>1145.6089710000001</c:v>
                </c:pt>
                <c:pt idx="301">
                  <c:v>1150.2431489999944</c:v>
                </c:pt>
                <c:pt idx="302">
                  <c:v>1149.991906</c:v>
                </c:pt>
                <c:pt idx="303">
                  <c:v>1150.5138669999999</c:v>
                </c:pt>
                <c:pt idx="304">
                  <c:v>1159.4639139999999</c:v>
                </c:pt>
                <c:pt idx="305">
                  <c:v>1166.210002</c:v>
                </c:pt>
                <c:pt idx="306">
                  <c:v>1165.8330139999998</c:v>
                </c:pt>
                <c:pt idx="307">
                  <c:v>1159.89735</c:v>
                </c:pt>
                <c:pt idx="308">
                  <c:v>1165.8075540000011</c:v>
                </c:pt>
                <c:pt idx="309">
                  <c:v>1174.1662550000001</c:v>
                </c:pt>
                <c:pt idx="310">
                  <c:v>1167.7172909999999</c:v>
                </c:pt>
                <c:pt idx="311">
                  <c:v>1165.7271499999999</c:v>
                </c:pt>
                <c:pt idx="312">
                  <c:v>1166.5885920000001</c:v>
                </c:pt>
                <c:pt idx="313">
                  <c:v>1173.222223</c:v>
                </c:pt>
                <c:pt idx="314">
                  <c:v>1173.2714539999999</c:v>
                </c:pt>
                <c:pt idx="315">
                  <c:v>1169.431192</c:v>
                </c:pt>
                <c:pt idx="316">
                  <c:v>1178.102625</c:v>
                </c:pt>
                <c:pt idx="317">
                  <c:v>1187.4392530000011</c:v>
                </c:pt>
                <c:pt idx="318">
                  <c:v>1189.4411090000001</c:v>
                </c:pt>
                <c:pt idx="319">
                  <c:v>1182.4504379999998</c:v>
                </c:pt>
                <c:pt idx="320">
                  <c:v>1186.4409250000001</c:v>
                </c:pt>
                <c:pt idx="321">
                  <c:v>1194.3677110000001</c:v>
                </c:pt>
                <c:pt idx="322">
                  <c:v>1196.478278</c:v>
                </c:pt>
                <c:pt idx="323">
                  <c:v>1197.30125</c:v>
                </c:pt>
                <c:pt idx="324">
                  <c:v>1210.651674</c:v>
                </c:pt>
                <c:pt idx="325">
                  <c:v>1211.6680459999998</c:v>
                </c:pt>
                <c:pt idx="326">
                  <c:v>1192.1288359999999</c:v>
                </c:pt>
                <c:pt idx="327">
                  <c:v>1197.5181570000011</c:v>
                </c:pt>
                <c:pt idx="328">
                  <c:v>1207.1745099999998</c:v>
                </c:pt>
                <c:pt idx="329">
                  <c:v>1205.9446929999999</c:v>
                </c:pt>
                <c:pt idx="330">
                  <c:v>1208.6696870000001</c:v>
                </c:pt>
                <c:pt idx="331">
                  <c:v>1217.275648</c:v>
                </c:pt>
                <c:pt idx="332">
                  <c:v>1212.0540109999952</c:v>
                </c:pt>
                <c:pt idx="333">
                  <c:v>1183.7131670000001</c:v>
                </c:pt>
                <c:pt idx="334">
                  <c:v>1191.3558330000001</c:v>
                </c:pt>
                <c:pt idx="335">
                  <c:v>1206.776116</c:v>
                </c:pt>
                <c:pt idx="336">
                  <c:v>1186.6893759999998</c:v>
                </c:pt>
                <c:pt idx="337">
                  <c:v>1202.2601159999999</c:v>
                </c:pt>
                <c:pt idx="338">
                  <c:v>1173.5992839999999</c:v>
                </c:pt>
                <c:pt idx="339">
                  <c:v>1165.897009</c:v>
                </c:pt>
                <c:pt idx="340">
                  <c:v>1128.1503949999944</c:v>
                </c:pt>
                <c:pt idx="341">
                  <c:v>1110.884683</c:v>
                </c:pt>
                <c:pt idx="342">
                  <c:v>1159.7264560000001</c:v>
                </c:pt>
                <c:pt idx="343">
                  <c:v>1155.7867060000001</c:v>
                </c:pt>
                <c:pt idx="344">
                  <c:v>1171.672681</c:v>
                </c:pt>
                <c:pt idx="345">
                  <c:v>1157.437414</c:v>
                </c:pt>
                <c:pt idx="346">
                  <c:v>1135.6823429999909</c:v>
                </c:pt>
                <c:pt idx="347">
                  <c:v>1136.9425040000001</c:v>
                </c:pt>
                <c:pt idx="348">
                  <c:v>1120.8030279999998</c:v>
                </c:pt>
                <c:pt idx="349">
                  <c:v>1115.049389</c:v>
                </c:pt>
                <c:pt idx="350">
                  <c:v>1071.593674</c:v>
                </c:pt>
                <c:pt idx="351">
                  <c:v>1087.6932509999951</c:v>
                </c:pt>
                <c:pt idx="352">
                  <c:v>1073.6523969999939</c:v>
                </c:pt>
                <c:pt idx="353">
                  <c:v>1074.0268610000044</c:v>
                </c:pt>
                <c:pt idx="354">
                  <c:v>1067.94741</c:v>
                </c:pt>
                <c:pt idx="355">
                  <c:v>1103.062081</c:v>
                </c:pt>
                <c:pt idx="356">
                  <c:v>1089.4058440000001</c:v>
                </c:pt>
                <c:pt idx="357">
                  <c:v>1070.707343</c:v>
                </c:pt>
                <c:pt idx="358">
                  <c:v>1098.3800329999947</c:v>
                </c:pt>
                <c:pt idx="359">
                  <c:v>1102.8250810000011</c:v>
                </c:pt>
                <c:pt idx="360">
                  <c:v>1064.875041</c:v>
                </c:pt>
                <c:pt idx="361">
                  <c:v>1050.4748179999999</c:v>
                </c:pt>
                <c:pt idx="362">
                  <c:v>1062.003596</c:v>
                </c:pt>
                <c:pt idx="363">
                  <c:v>1055.6939639999998</c:v>
                </c:pt>
                <c:pt idx="364">
                  <c:v>1086.8351279999999</c:v>
                </c:pt>
                <c:pt idx="365">
                  <c:v>1091.5995600000001</c:v>
                </c:pt>
                <c:pt idx="366">
                  <c:v>1089.6255610000046</c:v>
                </c:pt>
                <c:pt idx="367">
                  <c:v>1115.2277810000044</c:v>
                </c:pt>
                <c:pt idx="368">
                  <c:v>1114.6086069999999</c:v>
                </c:pt>
                <c:pt idx="369">
                  <c:v>1116.0354239999999</c:v>
                </c:pt>
                <c:pt idx="370">
                  <c:v>1117.510608</c:v>
                </c:pt>
                <c:pt idx="371">
                  <c:v>1113.1986469999952</c:v>
                </c:pt>
                <c:pt idx="372">
                  <c:v>1095.3107530000011</c:v>
                </c:pt>
                <c:pt idx="373">
                  <c:v>1092.0351270000001</c:v>
                </c:pt>
                <c:pt idx="374">
                  <c:v>1073.6904099999952</c:v>
                </c:pt>
                <c:pt idx="375">
                  <c:v>1076.764637</c:v>
                </c:pt>
                <c:pt idx="376">
                  <c:v>1074.5699569999999</c:v>
                </c:pt>
                <c:pt idx="377">
                  <c:v>1041.2424739999999</c:v>
                </c:pt>
                <c:pt idx="378">
                  <c:v>1030.7100829999999</c:v>
                </c:pt>
                <c:pt idx="379">
                  <c:v>1027.3738699999999</c:v>
                </c:pt>
                <c:pt idx="380">
                  <c:v>1022.582975</c:v>
                </c:pt>
                <c:pt idx="381">
                  <c:v>1028.0604919999998</c:v>
                </c:pt>
                <c:pt idx="382">
                  <c:v>1060.272802</c:v>
                </c:pt>
                <c:pt idx="383">
                  <c:v>1070.2454990000001</c:v>
                </c:pt>
                <c:pt idx="384">
                  <c:v>1077.9577090000043</c:v>
                </c:pt>
                <c:pt idx="385">
                  <c:v>1078.7471479999999</c:v>
                </c:pt>
                <c:pt idx="386">
                  <c:v>1095.3358730000011</c:v>
                </c:pt>
                <c:pt idx="387">
                  <c:v>1095.1712259999952</c:v>
                </c:pt>
                <c:pt idx="388">
                  <c:v>1096.4758320000001</c:v>
                </c:pt>
                <c:pt idx="389">
                  <c:v>1064.8774139999998</c:v>
                </c:pt>
                <c:pt idx="390">
                  <c:v>1071.2476580000011</c:v>
                </c:pt>
                <c:pt idx="391">
                  <c:v>1083.4843059999998</c:v>
                </c:pt>
                <c:pt idx="392">
                  <c:v>1069.591273</c:v>
                </c:pt>
                <c:pt idx="393">
                  <c:v>1093.6705299999999</c:v>
                </c:pt>
                <c:pt idx="394">
                  <c:v>1102.6582249999944</c:v>
                </c:pt>
                <c:pt idx="395">
                  <c:v>1115.0093010000001</c:v>
                </c:pt>
                <c:pt idx="396">
                  <c:v>1113.838493</c:v>
                </c:pt>
                <c:pt idx="397">
                  <c:v>1106.1266439999999</c:v>
                </c:pt>
                <c:pt idx="398">
                  <c:v>1101.5306780000001</c:v>
                </c:pt>
                <c:pt idx="399">
                  <c:v>1101.597352</c:v>
                </c:pt>
                <c:pt idx="400">
                  <c:v>1125.8592369999944</c:v>
                </c:pt>
                <c:pt idx="401">
                  <c:v>1120.457314</c:v>
                </c:pt>
                <c:pt idx="402">
                  <c:v>1127.23911</c:v>
                </c:pt>
                <c:pt idx="403">
                  <c:v>1125.8148999999999</c:v>
                </c:pt>
                <c:pt idx="404">
                  <c:v>1121.6419129999952</c:v>
                </c:pt>
                <c:pt idx="405">
                  <c:v>1127.7910429999952</c:v>
                </c:pt>
                <c:pt idx="406">
                  <c:v>1121.0608649999999</c:v>
                </c:pt>
                <c:pt idx="407">
                  <c:v>1089.4731690000001</c:v>
                </c:pt>
                <c:pt idx="408">
                  <c:v>1083.6100469999944</c:v>
                </c:pt>
                <c:pt idx="409">
                  <c:v>1079.246441</c:v>
                </c:pt>
                <c:pt idx="410">
                  <c:v>1079.37598</c:v>
                </c:pt>
                <c:pt idx="411">
                  <c:v>1092.541745</c:v>
                </c:pt>
                <c:pt idx="412">
                  <c:v>1094.1634819999952</c:v>
                </c:pt>
                <c:pt idx="413">
                  <c:v>1075.6322639999999</c:v>
                </c:pt>
                <c:pt idx="414">
                  <c:v>1071.692216999993</c:v>
                </c:pt>
                <c:pt idx="415">
                  <c:v>1067.3585620000001</c:v>
                </c:pt>
                <c:pt idx="416">
                  <c:v>1051.8714019999998</c:v>
                </c:pt>
                <c:pt idx="417">
                  <c:v>1055.3284570000001</c:v>
                </c:pt>
                <c:pt idx="418">
                  <c:v>1047.2238359999999</c:v>
                </c:pt>
                <c:pt idx="419">
                  <c:v>1064.5906190000001</c:v>
                </c:pt>
                <c:pt idx="420">
                  <c:v>1048.9218730000011</c:v>
                </c:pt>
                <c:pt idx="421">
                  <c:v>1049.326456</c:v>
                </c:pt>
                <c:pt idx="422">
                  <c:v>1080.2939449999944</c:v>
                </c:pt>
                <c:pt idx="423">
                  <c:v>1090.100091</c:v>
                </c:pt>
                <c:pt idx="424">
                  <c:v>1104.5066150000011</c:v>
                </c:pt>
                <c:pt idx="425">
                  <c:v>1091.8403530000001</c:v>
                </c:pt>
                <c:pt idx="426">
                  <c:v>1098.8704349999937</c:v>
                </c:pt>
                <c:pt idx="427">
                  <c:v>1104.1831449999916</c:v>
                </c:pt>
                <c:pt idx="428">
                  <c:v>1109.552052</c:v>
                </c:pt>
                <c:pt idx="429">
                  <c:v>1121.9030680000001</c:v>
                </c:pt>
                <c:pt idx="430">
                  <c:v>1121.099166</c:v>
                </c:pt>
                <c:pt idx="431">
                  <c:v>1125.065417</c:v>
                </c:pt>
                <c:pt idx="432">
                  <c:v>1124.6631699999998</c:v>
                </c:pt>
                <c:pt idx="433">
                  <c:v>1125.592463</c:v>
                </c:pt>
                <c:pt idx="434">
                  <c:v>1142.7088730000044</c:v>
                </c:pt>
                <c:pt idx="435">
                  <c:v>1139.7819339999999</c:v>
                </c:pt>
                <c:pt idx="436">
                  <c:v>1134.2775409999999</c:v>
                </c:pt>
                <c:pt idx="437">
                  <c:v>1124.8290399999998</c:v>
                </c:pt>
                <c:pt idx="438">
                  <c:v>1148.6705979999999</c:v>
                </c:pt>
                <c:pt idx="439">
                  <c:v>1142.1631709999951</c:v>
                </c:pt>
                <c:pt idx="440">
                  <c:v>1147.6987279999998</c:v>
                </c:pt>
                <c:pt idx="441">
                  <c:v>1144.7261850000011</c:v>
                </c:pt>
                <c:pt idx="442">
                  <c:v>1141.2011560000001</c:v>
                </c:pt>
                <c:pt idx="443">
                  <c:v>1146.2368650000053</c:v>
                </c:pt>
                <c:pt idx="444">
                  <c:v>1137.0337219999999</c:v>
                </c:pt>
                <c:pt idx="445">
                  <c:v>1160.7450409999999</c:v>
                </c:pt>
                <c:pt idx="446">
                  <c:v>1159.9739379999999</c:v>
                </c:pt>
                <c:pt idx="447">
                  <c:v>1158.0576870000011</c:v>
                </c:pt>
                <c:pt idx="448">
                  <c:v>1165.1462319999998</c:v>
                </c:pt>
                <c:pt idx="449">
                  <c:v>1165.3179540000001</c:v>
                </c:pt>
                <c:pt idx="450">
                  <c:v>1169.770968</c:v>
                </c:pt>
                <c:pt idx="451">
                  <c:v>1178.1023229999939</c:v>
                </c:pt>
                <c:pt idx="452">
                  <c:v>1173.8137059999999</c:v>
                </c:pt>
                <c:pt idx="453">
                  <c:v>1176.1884639999998</c:v>
                </c:pt>
                <c:pt idx="454">
                  <c:v>1184.7116730000041</c:v>
                </c:pt>
                <c:pt idx="455">
                  <c:v>1165.8955510000051</c:v>
                </c:pt>
                <c:pt idx="456">
                  <c:v>1178.172959</c:v>
                </c:pt>
                <c:pt idx="457">
                  <c:v>1180.2645630000011</c:v>
                </c:pt>
                <c:pt idx="458">
                  <c:v>1183.0767590000044</c:v>
                </c:pt>
                <c:pt idx="459">
                  <c:v>1185.6207199999999</c:v>
                </c:pt>
                <c:pt idx="460">
                  <c:v>1185.636139</c:v>
                </c:pt>
                <c:pt idx="461">
                  <c:v>1182.4479540000011</c:v>
                </c:pt>
                <c:pt idx="462">
                  <c:v>1183.776098</c:v>
                </c:pt>
                <c:pt idx="463">
                  <c:v>1183.2577329999999</c:v>
                </c:pt>
                <c:pt idx="464">
                  <c:v>1184.384759</c:v>
                </c:pt>
                <c:pt idx="465">
                  <c:v>1193.5675540000011</c:v>
                </c:pt>
                <c:pt idx="466">
                  <c:v>1197.9614449999947</c:v>
                </c:pt>
                <c:pt idx="467">
                  <c:v>1221.0552590000011</c:v>
                </c:pt>
                <c:pt idx="468">
                  <c:v>1225.8478670000011</c:v>
                </c:pt>
                <c:pt idx="469">
                  <c:v>1223.2467349999999</c:v>
                </c:pt>
                <c:pt idx="470">
                  <c:v>1213.3965889999999</c:v>
                </c:pt>
                <c:pt idx="471">
                  <c:v>1218.7085320000001</c:v>
                </c:pt>
                <c:pt idx="472">
                  <c:v>1213.5353339999999</c:v>
                </c:pt>
                <c:pt idx="473">
                  <c:v>1199.2083090000001</c:v>
                </c:pt>
                <c:pt idx="474">
                  <c:v>1197.7514570000001</c:v>
                </c:pt>
                <c:pt idx="475">
                  <c:v>1178.3444479999932</c:v>
                </c:pt>
                <c:pt idx="476">
                  <c:v>1178.5879199999999</c:v>
                </c:pt>
                <c:pt idx="477">
                  <c:v>1196.6851429999952</c:v>
                </c:pt>
                <c:pt idx="478">
                  <c:v>1199.7300809999999</c:v>
                </c:pt>
                <c:pt idx="479">
                  <c:v>1197.843668</c:v>
                </c:pt>
                <c:pt idx="480">
                  <c:v>1180.7272720000001</c:v>
                </c:pt>
                <c:pt idx="481">
                  <c:v>1198.3538139999998</c:v>
                </c:pt>
                <c:pt idx="482">
                  <c:v>1189.4038049999999</c:v>
                </c:pt>
                <c:pt idx="483">
                  <c:v>1187.7615370000001</c:v>
                </c:pt>
                <c:pt idx="484">
                  <c:v>1180.552981</c:v>
                </c:pt>
                <c:pt idx="485">
                  <c:v>1206.06798</c:v>
                </c:pt>
                <c:pt idx="486">
                  <c:v>1221.5317230000001</c:v>
                </c:pt>
                <c:pt idx="487">
                  <c:v>1224.7077220000001</c:v>
                </c:pt>
                <c:pt idx="488">
                  <c:v>1223.1215689999999</c:v>
                </c:pt>
                <c:pt idx="489">
                  <c:v>1223.74641</c:v>
                </c:pt>
                <c:pt idx="490">
                  <c:v>1228.284085</c:v>
                </c:pt>
                <c:pt idx="491">
                  <c:v>1232.9976750000051</c:v>
                </c:pt>
                <c:pt idx="492">
                  <c:v>1240.3977279999999</c:v>
                </c:pt>
                <c:pt idx="493">
                  <c:v>1240.459828</c:v>
                </c:pt>
                <c:pt idx="494">
                  <c:v>1241.5889179999999</c:v>
                </c:pt>
                <c:pt idx="495">
                  <c:v>1235.233062</c:v>
                </c:pt>
                <c:pt idx="496">
                  <c:v>1242.8701129999952</c:v>
                </c:pt>
                <c:pt idx="497">
                  <c:v>1243.907332</c:v>
                </c:pt>
                <c:pt idx="498">
                  <c:v>1247.07772</c:v>
                </c:pt>
                <c:pt idx="499">
                  <c:v>1254.6004049999947</c:v>
                </c:pt>
                <c:pt idx="500">
                  <c:v>1258.8370749999999</c:v>
                </c:pt>
                <c:pt idx="501">
                  <c:v>1256.771628</c:v>
                </c:pt>
                <c:pt idx="502">
                  <c:v>1257.5365340000001</c:v>
                </c:pt>
                <c:pt idx="503">
                  <c:v>1258.513592</c:v>
                </c:pt>
                <c:pt idx="504">
                  <c:v>1259.782831</c:v>
                </c:pt>
                <c:pt idx="505">
                  <c:v>1257.884067</c:v>
                </c:pt>
                <c:pt idx="506">
                  <c:v>1257.6359870000001</c:v>
                </c:pt>
                <c:pt idx="507">
                  <c:v>1271.869878</c:v>
                </c:pt>
                <c:pt idx="508">
                  <c:v>1270.1964459999951</c:v>
                </c:pt>
                <c:pt idx="509">
                  <c:v>1276.5634939999998</c:v>
                </c:pt>
                <c:pt idx="510">
                  <c:v>1273.8521299999998</c:v>
                </c:pt>
                <c:pt idx="511">
                  <c:v>1271.5024429999942</c:v>
                </c:pt>
                <c:pt idx="512">
                  <c:v>1269.7529339999999</c:v>
                </c:pt>
                <c:pt idx="513">
                  <c:v>1274.4823179999999</c:v>
                </c:pt>
                <c:pt idx="514">
                  <c:v>1285.9551500000011</c:v>
                </c:pt>
                <c:pt idx="515">
                  <c:v>1283.7586740000011</c:v>
                </c:pt>
                <c:pt idx="516">
                  <c:v>1293.244972</c:v>
                </c:pt>
                <c:pt idx="517">
                  <c:v>1295.019485</c:v>
                </c:pt>
                <c:pt idx="518">
                  <c:v>1281.9177030000051</c:v>
                </c:pt>
                <c:pt idx="519">
                  <c:v>1280.2568040000001</c:v>
                </c:pt>
                <c:pt idx="520">
                  <c:v>1283.3466570000044</c:v>
                </c:pt>
                <c:pt idx="521">
                  <c:v>1290.8354979999999</c:v>
                </c:pt>
                <c:pt idx="522">
                  <c:v>1291.1798570000001</c:v>
                </c:pt>
                <c:pt idx="523">
                  <c:v>1296.6330839999998</c:v>
                </c:pt>
                <c:pt idx="524">
                  <c:v>1299.5409379999999</c:v>
                </c:pt>
                <c:pt idx="525">
                  <c:v>1276.343523</c:v>
                </c:pt>
                <c:pt idx="526">
                  <c:v>1286.1209119999999</c:v>
                </c:pt>
                <c:pt idx="527">
                  <c:v>1307.5918259999999</c:v>
                </c:pt>
                <c:pt idx="528">
                  <c:v>1304.0292489999952</c:v>
                </c:pt>
                <c:pt idx="529">
                  <c:v>1307.1021619999999</c:v>
                </c:pt>
                <c:pt idx="530">
                  <c:v>1310.8702399999954</c:v>
                </c:pt>
                <c:pt idx="531">
                  <c:v>1319.0519810000001</c:v>
                </c:pt>
                <c:pt idx="532">
                  <c:v>1324.5731289999947</c:v>
                </c:pt>
                <c:pt idx="533">
                  <c:v>1320.8789079999999</c:v>
                </c:pt>
                <c:pt idx="534">
                  <c:v>1321.8684139999998</c:v>
                </c:pt>
                <c:pt idx="535">
                  <c:v>1329.145642</c:v>
                </c:pt>
                <c:pt idx="536">
                  <c:v>1332.321999</c:v>
                </c:pt>
                <c:pt idx="537">
                  <c:v>1328.0137399999999</c:v>
                </c:pt>
                <c:pt idx="538">
                  <c:v>1336.3219819999999</c:v>
                </c:pt>
                <c:pt idx="539">
                  <c:v>1340.4265210000056</c:v>
                </c:pt>
                <c:pt idx="540">
                  <c:v>1343.013522</c:v>
                </c:pt>
                <c:pt idx="541">
                  <c:v>1315.4445730000011</c:v>
                </c:pt>
                <c:pt idx="542">
                  <c:v>1307.398197</c:v>
                </c:pt>
                <c:pt idx="543">
                  <c:v>1306.0994219999998</c:v>
                </c:pt>
                <c:pt idx="544">
                  <c:v>1319.8827299999998</c:v>
                </c:pt>
                <c:pt idx="545">
                  <c:v>1327.224191</c:v>
                </c:pt>
                <c:pt idx="546">
                  <c:v>1306.3315441498398</c:v>
                </c:pt>
                <c:pt idx="547">
                  <c:v>1308.4400034071411</c:v>
                </c:pt>
                <c:pt idx="548">
                  <c:v>1330.9685167007456</c:v>
                </c:pt>
                <c:pt idx="549">
                  <c:v>1321.1529386877698</c:v>
                </c:pt>
                <c:pt idx="550">
                  <c:v>1310.1307325600399</c:v>
                </c:pt>
                <c:pt idx="551">
                  <c:v>1321.8181002353951</c:v>
                </c:pt>
                <c:pt idx="552">
                  <c:v>1320.0248408236198</c:v>
                </c:pt>
                <c:pt idx="553">
                  <c:v>1295.10617354533</c:v>
                </c:pt>
                <c:pt idx="554">
                  <c:v>1304.2812979239</c:v>
                </c:pt>
                <c:pt idx="555">
                  <c:v>1296.3877939915401</c:v>
                </c:pt>
                <c:pt idx="556">
                  <c:v>1281.87175693111</c:v>
                </c:pt>
                <c:pt idx="557">
                  <c:v>1256.8763562156898</c:v>
                </c:pt>
                <c:pt idx="558">
                  <c:v>1273.7152938482511</c:v>
                </c:pt>
                <c:pt idx="559">
                  <c:v>1279.2049928501099</c:v>
                </c:pt>
                <c:pt idx="560">
                  <c:v>1298.3830939788452</c:v>
                </c:pt>
                <c:pt idx="561">
                  <c:v>1293.76945004207</c:v>
                </c:pt>
                <c:pt idx="562">
                  <c:v>1297.54318758416</c:v>
                </c:pt>
                <c:pt idx="563">
                  <c:v>1309.66054908207</c:v>
                </c:pt>
                <c:pt idx="564">
                  <c:v>1313.8020811343399</c:v>
                </c:pt>
                <c:pt idx="565">
                  <c:v>1310.1933646787654</c:v>
                </c:pt>
                <c:pt idx="566">
                  <c:v>1319.4431849079799</c:v>
                </c:pt>
                <c:pt idx="567">
                  <c:v>1328.2600164446101</c:v>
                </c:pt>
                <c:pt idx="568">
                  <c:v>1325.82671751112</c:v>
                </c:pt>
                <c:pt idx="569">
                  <c:v>1332.41312272953</c:v>
                </c:pt>
                <c:pt idx="570">
                  <c:v>1332.8738999011</c:v>
                </c:pt>
                <c:pt idx="571">
                  <c:v>1332.6338452194218</c:v>
                </c:pt>
                <c:pt idx="572">
                  <c:v>1335.5402116067301</c:v>
                </c:pt>
                <c:pt idx="573">
                  <c:v>1333.5088309774999</c:v>
                </c:pt>
                <c:pt idx="574">
                  <c:v>1328.166766998</c:v>
                </c:pt>
                <c:pt idx="575">
                  <c:v>1324.4559574865989</c:v>
                </c:pt>
                <c:pt idx="576">
                  <c:v>1314.15782519555</c:v>
                </c:pt>
                <c:pt idx="577">
                  <c:v>1314.4136444684</c:v>
                </c:pt>
                <c:pt idx="578">
                  <c:v>1314.5202156330699</c:v>
                </c:pt>
                <c:pt idx="579">
                  <c:v>1319.67790566396</c:v>
                </c:pt>
                <c:pt idx="580">
                  <c:v>1305.1360761811511</c:v>
                </c:pt>
                <c:pt idx="581">
                  <c:v>1312.6219942734344</c:v>
                </c:pt>
                <c:pt idx="582">
                  <c:v>1330.35780450467</c:v>
                </c:pt>
                <c:pt idx="583">
                  <c:v>1337.3848519984999</c:v>
                </c:pt>
                <c:pt idx="584">
                  <c:v>1335.2478757428544</c:v>
                </c:pt>
                <c:pt idx="585">
                  <c:v>1347.2399405423698</c:v>
                </c:pt>
                <c:pt idx="586">
                  <c:v>1355.65801394953</c:v>
                </c:pt>
                <c:pt idx="587">
                  <c:v>1360.4807433544399</c:v>
                </c:pt>
                <c:pt idx="588">
                  <c:v>1363.6122103048344</c:v>
                </c:pt>
                <c:pt idx="589">
                  <c:v>1361.2219952375099</c:v>
                </c:pt>
                <c:pt idx="590">
                  <c:v>1356.62217549504</c:v>
                </c:pt>
                <c:pt idx="591">
                  <c:v>1347.3234469306244</c:v>
                </c:pt>
                <c:pt idx="592">
                  <c:v>1335.1025718293199</c:v>
                </c:pt>
                <c:pt idx="593">
                  <c:v>1340.2028970117701</c:v>
                </c:pt>
                <c:pt idx="594">
                  <c:v>1346.29496088412</c:v>
                </c:pt>
                <c:pt idx="595">
                  <c:v>1357.1597984068499</c:v>
                </c:pt>
                <c:pt idx="596">
                  <c:v>1342.0832364346052</c:v>
                </c:pt>
                <c:pt idx="597">
                  <c:v>1348.6496379983998</c:v>
                </c:pt>
                <c:pt idx="598">
                  <c:v>1337.7749798484399</c:v>
                </c:pt>
                <c:pt idx="599">
                  <c:v>1329.4689919607365</c:v>
                </c:pt>
                <c:pt idx="600">
                  <c:v>1328.9782825578898</c:v>
                </c:pt>
                <c:pt idx="601">
                  <c:v>1340.6769887722901</c:v>
                </c:pt>
                <c:pt idx="602">
                  <c:v>1343.60106477968</c:v>
                </c:pt>
                <c:pt idx="603">
                  <c:v>1333.26918783475</c:v>
                </c:pt>
                <c:pt idx="604">
                  <c:v>1317.3655546294601</c:v>
                </c:pt>
                <c:pt idx="605">
                  <c:v>1316.2807289398552</c:v>
                </c:pt>
                <c:pt idx="606">
                  <c:v>1320.47313602124</c:v>
                </c:pt>
                <c:pt idx="607">
                  <c:v>1325.6891571982701</c:v>
                </c:pt>
                <c:pt idx="608">
                  <c:v>1331.1038225010298</c:v>
                </c:pt>
                <c:pt idx="609">
                  <c:v>1345.1973354244499</c:v>
                </c:pt>
                <c:pt idx="610">
                  <c:v>1314.5458731155411</c:v>
                </c:pt>
                <c:pt idx="611">
                  <c:v>1312.9371638038501</c:v>
                </c:pt>
                <c:pt idx="612">
                  <c:v>1300.1625742561598</c:v>
                </c:pt>
                <c:pt idx="613">
                  <c:v>1286.1679499644099</c:v>
                </c:pt>
                <c:pt idx="614">
                  <c:v>1284.94428110133</c:v>
                </c:pt>
                <c:pt idx="615">
                  <c:v>1279.5558104626111</c:v>
                </c:pt>
                <c:pt idx="616">
                  <c:v>1289.00253399286</c:v>
                </c:pt>
                <c:pt idx="617">
                  <c:v>1270.9793285405799</c:v>
                </c:pt>
                <c:pt idx="618">
                  <c:v>1271.8267687335901</c:v>
                </c:pt>
                <c:pt idx="619">
                  <c:v>1287.8678051525101</c:v>
                </c:pt>
                <c:pt idx="620">
                  <c:v>1265.4228916203101</c:v>
                </c:pt>
                <c:pt idx="621">
                  <c:v>1267.6368134692111</c:v>
                </c:pt>
                <c:pt idx="622">
                  <c:v>1271.5032293730399</c:v>
                </c:pt>
                <c:pt idx="623">
                  <c:v>1278.3632605409898</c:v>
                </c:pt>
                <c:pt idx="624">
                  <c:v>1295.5189757090011</c:v>
                </c:pt>
                <c:pt idx="625">
                  <c:v>1287.13646767463</c:v>
                </c:pt>
                <c:pt idx="626">
                  <c:v>1283.4991068751899</c:v>
                </c:pt>
                <c:pt idx="627">
                  <c:v>1268.44519833196</c:v>
                </c:pt>
                <c:pt idx="628">
                  <c:v>1280.0958110975</c:v>
                </c:pt>
                <c:pt idx="629">
                  <c:v>1296.6732663840398</c:v>
                </c:pt>
                <c:pt idx="630">
                  <c:v>1307.41101870186</c:v>
                </c:pt>
                <c:pt idx="631">
                  <c:v>1320.6390492628398</c:v>
                </c:pt>
                <c:pt idx="632">
                  <c:v>1339.6687421618399</c:v>
                </c:pt>
                <c:pt idx="633">
                  <c:v>1337.8765830112011</c:v>
                </c:pt>
                <c:pt idx="634">
                  <c:v>1339.22469917897</c:v>
                </c:pt>
                <c:pt idx="635">
                  <c:v>1353.21733866417</c:v>
                </c:pt>
                <c:pt idx="636">
                  <c:v>1343.8040173161899</c:v>
                </c:pt>
                <c:pt idx="637">
                  <c:v>1319.4899965309698</c:v>
                </c:pt>
                <c:pt idx="638">
                  <c:v>1313.6438820236099</c:v>
                </c:pt>
                <c:pt idx="639">
                  <c:v>1317.7200277727111</c:v>
                </c:pt>
                <c:pt idx="640">
                  <c:v>1308.86789583363</c:v>
                </c:pt>
                <c:pt idx="641">
                  <c:v>1316.144224563913</c:v>
                </c:pt>
                <c:pt idx="642">
                  <c:v>1305.43569855787</c:v>
                </c:pt>
                <c:pt idx="643">
                  <c:v>1326.7256638394801</c:v>
                </c:pt>
                <c:pt idx="644">
                  <c:v>1325.8393506774098</c:v>
                </c:pt>
                <c:pt idx="645">
                  <c:v>1343.8011645428899</c:v>
                </c:pt>
                <c:pt idx="646">
                  <c:v>1345.01580929546</c:v>
                </c:pt>
                <c:pt idx="647">
                  <c:v>1337.4329897119501</c:v>
                </c:pt>
                <c:pt idx="648">
                  <c:v>1331.9384614078201</c:v>
                </c:pt>
                <c:pt idx="649">
                  <c:v>1304.8891098013198</c:v>
                </c:pt>
                <c:pt idx="650">
                  <c:v>1300.6678622779298</c:v>
                </c:pt>
                <c:pt idx="651">
                  <c:v>1292.2828050749199</c:v>
                </c:pt>
                <c:pt idx="652">
                  <c:v>1286.9417622242211</c:v>
                </c:pt>
                <c:pt idx="653">
                  <c:v>1254.04502273604</c:v>
                </c:pt>
                <c:pt idx="654">
                  <c:v>1260.3405759182001</c:v>
                </c:pt>
                <c:pt idx="655">
                  <c:v>1200.0703199822901</c:v>
                </c:pt>
                <c:pt idx="656">
                  <c:v>1199.3752259093299</c:v>
                </c:pt>
                <c:pt idx="657">
                  <c:v>1119.4609056087011</c:v>
                </c:pt>
                <c:pt idx="658">
                  <c:v>1172.53368661727</c:v>
                </c:pt>
                <c:pt idx="659">
                  <c:v>1120.7558079016353</c:v>
                </c:pt>
                <c:pt idx="660">
                  <c:v>1172.6373572017101</c:v>
                </c:pt>
                <c:pt idx="661">
                  <c:v>1178.81158163948</c:v>
                </c:pt>
                <c:pt idx="662">
                  <c:v>1204.4868957634253</c:v>
                </c:pt>
                <c:pt idx="663">
                  <c:v>1192.7613388712598</c:v>
                </c:pt>
                <c:pt idx="664">
                  <c:v>1193.88511426728</c:v>
                </c:pt>
                <c:pt idx="665">
                  <c:v>1140.6469153801411</c:v>
                </c:pt>
                <c:pt idx="666">
                  <c:v>1123.5264402304447</c:v>
                </c:pt>
                <c:pt idx="667">
                  <c:v>1123.8199932593498</c:v>
                </c:pt>
                <c:pt idx="668">
                  <c:v>1162.351627903</c:v>
                </c:pt>
                <c:pt idx="669">
                  <c:v>1177.60199303113</c:v>
                </c:pt>
                <c:pt idx="670">
                  <c:v>1159.2701244308198</c:v>
                </c:pt>
                <c:pt idx="671">
                  <c:v>1176.8003727641801</c:v>
                </c:pt>
                <c:pt idx="672">
                  <c:v>1210.0847867032201</c:v>
                </c:pt>
                <c:pt idx="673">
                  <c:v>1212.92272063577</c:v>
                </c:pt>
                <c:pt idx="674">
                  <c:v>1218.8936235941499</c:v>
                </c:pt>
                <c:pt idx="675">
                  <c:v>1204.4198147463601</c:v>
                </c:pt>
                <c:pt idx="676">
                  <c:v>1173.9659249189099</c:v>
                </c:pt>
                <c:pt idx="677">
                  <c:v>1165.2394914474801</c:v>
                </c:pt>
                <c:pt idx="678">
                  <c:v>1198.62486732773</c:v>
                </c:pt>
                <c:pt idx="679">
                  <c:v>1185.8996597844744</c:v>
                </c:pt>
                <c:pt idx="680">
                  <c:v>1154.2335465931999</c:v>
                </c:pt>
                <c:pt idx="681">
                  <c:v>1162.26552839494</c:v>
                </c:pt>
                <c:pt idx="682">
                  <c:v>1172.8713477808499</c:v>
                </c:pt>
                <c:pt idx="683">
                  <c:v>1188.6752091434</c:v>
                </c:pt>
                <c:pt idx="684">
                  <c:v>1209.1116023196598</c:v>
                </c:pt>
                <c:pt idx="685">
                  <c:v>1216.0141021821601</c:v>
                </c:pt>
                <c:pt idx="686">
                  <c:v>1204.0899133943699</c:v>
                </c:pt>
                <c:pt idx="687">
                  <c:v>1202.08777454909</c:v>
                </c:pt>
                <c:pt idx="688">
                  <c:v>1166.7616075242511</c:v>
                </c:pt>
                <c:pt idx="689">
                  <c:v>1129.5599641179499</c:v>
                </c:pt>
                <c:pt idx="690">
                  <c:v>1136.4294055277501</c:v>
                </c:pt>
                <c:pt idx="691">
                  <c:v>1162.9466485309099</c:v>
                </c:pt>
                <c:pt idx="692">
                  <c:v>1175.3751666532901</c:v>
                </c:pt>
                <c:pt idx="693">
                  <c:v>1151.0605677221367</c:v>
                </c:pt>
                <c:pt idx="694">
                  <c:v>1160.3975230793699</c:v>
                </c:pt>
                <c:pt idx="695">
                  <c:v>1131.4203600833</c:v>
                </c:pt>
                <c:pt idx="696">
                  <c:v>1099.2272623210811</c:v>
                </c:pt>
                <c:pt idx="697">
                  <c:v>1123.94674983663</c:v>
                </c:pt>
                <c:pt idx="698">
                  <c:v>1144.0339387729298</c:v>
                </c:pt>
                <c:pt idx="699">
                  <c:v>1164.9729322733951</c:v>
                </c:pt>
                <c:pt idx="700">
                  <c:v>1155.4641355944098</c:v>
                </c:pt>
                <c:pt idx="701">
                  <c:v>1194.8883240248044</c:v>
                </c:pt>
                <c:pt idx="702">
                  <c:v>1195.5352559510911</c:v>
                </c:pt>
                <c:pt idx="703">
                  <c:v>1207.2540782431299</c:v>
                </c:pt>
                <c:pt idx="704">
                  <c:v>1203.6585525402911</c:v>
                </c:pt>
                <c:pt idx="705">
                  <c:v>1224.5770097639711</c:v>
                </c:pt>
                <c:pt idx="706">
                  <c:v>1200.8584141018098</c:v>
                </c:pt>
                <c:pt idx="707">
                  <c:v>1225.3783883435699</c:v>
                </c:pt>
                <c:pt idx="708">
                  <c:v>1209.8811967321299</c:v>
                </c:pt>
                <c:pt idx="709">
                  <c:v>1215.3898549590199</c:v>
                </c:pt>
                <c:pt idx="710">
                  <c:v>1238.24990197184</c:v>
                </c:pt>
                <c:pt idx="711">
                  <c:v>1254.1948349595925</c:v>
                </c:pt>
                <c:pt idx="712">
                  <c:v>1229.0500974327801</c:v>
                </c:pt>
                <c:pt idx="713">
                  <c:v>1242.0001771752411</c:v>
                </c:pt>
                <c:pt idx="714">
                  <c:v>1284.59095475392</c:v>
                </c:pt>
                <c:pt idx="715">
                  <c:v>1285.0864157807241</c:v>
                </c:pt>
                <c:pt idx="716">
                  <c:v>1253.29626445744</c:v>
                </c:pt>
                <c:pt idx="717">
                  <c:v>1218.27700155969</c:v>
                </c:pt>
                <c:pt idx="718">
                  <c:v>1237.90253243644</c:v>
                </c:pt>
                <c:pt idx="719">
                  <c:v>1261.1548538346899</c:v>
                </c:pt>
                <c:pt idx="720">
                  <c:v>1253.2271487355199</c:v>
                </c:pt>
                <c:pt idx="721">
                  <c:v>1261.1204787966299</c:v>
                </c:pt>
                <c:pt idx="722">
                  <c:v>1275.9243691497611</c:v>
                </c:pt>
                <c:pt idx="723">
                  <c:v>1229.0955495414</c:v>
                </c:pt>
                <c:pt idx="724">
                  <c:v>1239.6889260739651</c:v>
                </c:pt>
                <c:pt idx="725">
                  <c:v>1263.85458532181</c:v>
                </c:pt>
                <c:pt idx="726">
                  <c:v>1251.7813754427511</c:v>
                </c:pt>
                <c:pt idx="727">
                  <c:v>1257.8123005467198</c:v>
                </c:pt>
                <c:pt idx="728">
                  <c:v>1236.9137676132611</c:v>
                </c:pt>
                <c:pt idx="729">
                  <c:v>1216.12516559235</c:v>
                </c:pt>
                <c:pt idx="730">
                  <c:v>1215.6532034369798</c:v>
                </c:pt>
                <c:pt idx="731">
                  <c:v>1192.98277688186</c:v>
                </c:pt>
                <c:pt idx="732">
                  <c:v>1188.0356110278501</c:v>
                </c:pt>
                <c:pt idx="733">
                  <c:v>1161.79068074733</c:v>
                </c:pt>
                <c:pt idx="734">
                  <c:v>1158.6668527327511</c:v>
                </c:pt>
                <c:pt idx="735">
                  <c:v>1192.5464675369299</c:v>
                </c:pt>
                <c:pt idx="736">
                  <c:v>1195.1934552659798</c:v>
                </c:pt>
                <c:pt idx="737">
                  <c:v>1246.9600670741211</c:v>
                </c:pt>
                <c:pt idx="738">
                  <c:v>1244.58299115719</c:v>
                </c:pt>
                <c:pt idx="739">
                  <c:v>1244.2780241212611</c:v>
                </c:pt>
                <c:pt idx="740">
                  <c:v>1257.0811452041098</c:v>
                </c:pt>
                <c:pt idx="741">
                  <c:v>1258.4702616684301</c:v>
                </c:pt>
                <c:pt idx="742">
                  <c:v>1261.0087068179198</c:v>
                </c:pt>
                <c:pt idx="743">
                  <c:v>1234.3526582981099</c:v>
                </c:pt>
                <c:pt idx="744">
                  <c:v>1255.1920117150698</c:v>
                </c:pt>
                <c:pt idx="745">
                  <c:v>1236.4704676837544</c:v>
                </c:pt>
                <c:pt idx="746">
                  <c:v>1225.7335485238298</c:v>
                </c:pt>
                <c:pt idx="747">
                  <c:v>1211.8184239745599</c:v>
                </c:pt>
                <c:pt idx="748">
                  <c:v>1215.7522110811601</c:v>
                </c:pt>
                <c:pt idx="749">
                  <c:v>1219.65717322312</c:v>
                </c:pt>
                <c:pt idx="750">
                  <c:v>1205.3512207372398</c:v>
                </c:pt>
                <c:pt idx="751">
                  <c:v>1241.3045074491511</c:v>
                </c:pt>
                <c:pt idx="752">
                  <c:v>1243.7159699450456</c:v>
                </c:pt>
                <c:pt idx="753">
                  <c:v>1254.0004330429199</c:v>
                </c:pt>
                <c:pt idx="754">
                  <c:v>1265.33256699346</c:v>
                </c:pt>
                <c:pt idx="755">
                  <c:v>1265.4325754065251</c:v>
                </c:pt>
                <c:pt idx="756">
                  <c:v>1249.6394313237399</c:v>
                </c:pt>
                <c:pt idx="757">
                  <c:v>1263.0155589456665</c:v>
                </c:pt>
                <c:pt idx="758">
                  <c:v>1257.6048045343525</c:v>
                </c:pt>
                <c:pt idx="759">
                  <c:v>1277.06067829823</c:v>
                </c:pt>
                <c:pt idx="760">
                  <c:v>1277.3006891703601</c:v>
                </c:pt>
                <c:pt idx="761">
                  <c:v>1281.0562947277501</c:v>
                </c:pt>
                <c:pt idx="762">
                  <c:v>1277.80741771624</c:v>
                </c:pt>
                <c:pt idx="763">
                  <c:v>1280.70164079861</c:v>
                </c:pt>
                <c:pt idx="764">
                  <c:v>1292.0788351581</c:v>
                </c:pt>
                <c:pt idx="765">
                  <c:v>1292.4755883284811</c:v>
                </c:pt>
                <c:pt idx="766">
                  <c:v>1295.50372768838</c:v>
                </c:pt>
                <c:pt idx="767">
                  <c:v>1289.0924068567952</c:v>
                </c:pt>
                <c:pt idx="768">
                  <c:v>1293.6678077991301</c:v>
                </c:pt>
                <c:pt idx="769">
                  <c:v>1308.0369060676501</c:v>
                </c:pt>
                <c:pt idx="770">
                  <c:v>1314.50113195671</c:v>
                </c:pt>
                <c:pt idx="771">
                  <c:v>1315.3836870601501</c:v>
                </c:pt>
                <c:pt idx="772">
                  <c:v>1316.0043498834698</c:v>
                </c:pt>
                <c:pt idx="773">
                  <c:v>1314.6545818212201</c:v>
                </c:pt>
                <c:pt idx="774">
                  <c:v>1326.0465568696511</c:v>
                </c:pt>
                <c:pt idx="775">
                  <c:v>1318.42979836891</c:v>
                </c:pt>
                <c:pt idx="776">
                  <c:v>1316.32767891042</c:v>
                </c:pt>
                <c:pt idx="777">
                  <c:v>1313.0137549640201</c:v>
                </c:pt>
                <c:pt idx="778">
                  <c:v>1312.4095974323111</c:v>
                </c:pt>
                <c:pt idx="779">
                  <c:v>1324.0890918195698</c:v>
                </c:pt>
                <c:pt idx="780">
                  <c:v>1325.5410422751552</c:v>
                </c:pt>
                <c:pt idx="781">
                  <c:v>1344.9021386778757</c:v>
                </c:pt>
                <c:pt idx="782">
                  <c:v>1344.3340021991198</c:v>
                </c:pt>
                <c:pt idx="783">
                  <c:v>1347.0481477687501</c:v>
                </c:pt>
                <c:pt idx="784">
                  <c:v>1349.9595715273201</c:v>
                </c:pt>
                <c:pt idx="785">
                  <c:v>1351.9476399710411</c:v>
                </c:pt>
                <c:pt idx="786">
                  <c:v>1342.6405892550699</c:v>
                </c:pt>
                <c:pt idx="787">
                  <c:v>1351.7715434809611</c:v>
                </c:pt>
                <c:pt idx="788">
                  <c:v>1350.4991385769144</c:v>
                </c:pt>
                <c:pt idx="789">
                  <c:v>1343.22849068804</c:v>
                </c:pt>
                <c:pt idx="790">
                  <c:v>1358.0440568353852</c:v>
                </c:pt>
                <c:pt idx="791">
                  <c:v>1361.2273843032301</c:v>
                </c:pt>
                <c:pt idx="792">
                  <c:v>1362.2057334370911</c:v>
                </c:pt>
                <c:pt idx="793">
                  <c:v>1357.6558357902211</c:v>
                </c:pt>
                <c:pt idx="794">
                  <c:v>1363.4600253937501</c:v>
                </c:pt>
                <c:pt idx="795">
                  <c:v>1365.7430124841701</c:v>
                </c:pt>
                <c:pt idx="796">
                  <c:v>1367.5865853041344</c:v>
                </c:pt>
                <c:pt idx="797">
                  <c:v>1372.1751679080801</c:v>
                </c:pt>
                <c:pt idx="798">
                  <c:v>1365.68271556071</c:v>
                </c:pt>
                <c:pt idx="799">
                  <c:v>1374.0864106701799</c:v>
                </c:pt>
                <c:pt idx="800">
                  <c:v>1369.6279402348021</c:v>
                </c:pt>
                <c:pt idx="801">
                  <c:v>1364.3349676002201</c:v>
                </c:pt>
                <c:pt idx="802">
                  <c:v>1343.3598673812446</c:v>
                </c:pt>
                <c:pt idx="803">
                  <c:v>1352.6264863502399</c:v>
                </c:pt>
                <c:pt idx="804">
                  <c:v>1365.90919523566</c:v>
                </c:pt>
                <c:pt idx="805">
                  <c:v>1370.8656717156011</c:v>
                </c:pt>
                <c:pt idx="806">
                  <c:v>1371.0944508066698</c:v>
                </c:pt>
                <c:pt idx="807">
                  <c:v>1395.9472384773001</c:v>
                </c:pt>
                <c:pt idx="808">
                  <c:v>1394.2781049804601</c:v>
                </c:pt>
                <c:pt idx="809">
                  <c:v>1402.5980308455798</c:v>
                </c:pt>
                <c:pt idx="810">
                  <c:v>1404.1724572933144</c:v>
                </c:pt>
                <c:pt idx="811">
                  <c:v>1409.7462979837453</c:v>
                </c:pt>
                <c:pt idx="812">
                  <c:v>1405.5173994992201</c:v>
                </c:pt>
                <c:pt idx="813">
                  <c:v>1402.8949398476398</c:v>
                </c:pt>
                <c:pt idx="814">
                  <c:v>1392.7845207704099</c:v>
                </c:pt>
                <c:pt idx="815">
                  <c:v>1397.10760727974</c:v>
                </c:pt>
                <c:pt idx="816">
                  <c:v>1416.5124346450598</c:v>
                </c:pt>
                <c:pt idx="817">
                  <c:v>1412.51602395653</c:v>
                </c:pt>
                <c:pt idx="818">
                  <c:v>1405.5423630995799</c:v>
                </c:pt>
                <c:pt idx="819">
                  <c:v>1403.2768255630201</c:v>
                </c:pt>
                <c:pt idx="820">
                  <c:v>1408.46786041942</c:v>
                </c:pt>
                <c:pt idx="821">
                  <c:v>1419.0437900545098</c:v>
                </c:pt>
                <c:pt idx="822">
                  <c:v>1413.3805906119098</c:v>
                </c:pt>
                <c:pt idx="823">
                  <c:v>1398.95858061848</c:v>
                </c:pt>
                <c:pt idx="824">
                  <c:v>1398.0841461719544</c:v>
                </c:pt>
                <c:pt idx="825">
                  <c:v>1382.20213711054</c:v>
                </c:pt>
                <c:pt idx="826">
                  <c:v>1358.5937652694799</c:v>
                </c:pt>
                <c:pt idx="827">
                  <c:v>1368.7053855597501</c:v>
                </c:pt>
                <c:pt idx="828">
                  <c:v>1387.5653590519</c:v>
                </c:pt>
                <c:pt idx="829">
                  <c:v>1370.2613392053954</c:v>
                </c:pt>
                <c:pt idx="830">
                  <c:v>1369.5688762581999</c:v>
                </c:pt>
                <c:pt idx="831">
                  <c:v>1390.7795833760001</c:v>
                </c:pt>
                <c:pt idx="832">
                  <c:v>1385.1422402126518</c:v>
                </c:pt>
                <c:pt idx="833">
                  <c:v>1376.9195632229143</c:v>
                </c:pt>
                <c:pt idx="834">
                  <c:v>1378.5329996063699</c:v>
                </c:pt>
                <c:pt idx="835">
                  <c:v>1366.9434730262001</c:v>
                </c:pt>
                <c:pt idx="836">
                  <c:v>1371.9710152604</c:v>
                </c:pt>
                <c:pt idx="837">
                  <c:v>1390.6931497187954</c:v>
                </c:pt>
                <c:pt idx="838">
                  <c:v>1399.98038952365</c:v>
                </c:pt>
                <c:pt idx="839">
                  <c:v>1403.3580693598899</c:v>
                </c:pt>
                <c:pt idx="840">
                  <c:v>1397.91199585765</c:v>
                </c:pt>
                <c:pt idx="841">
                  <c:v>1405.8236605143252</c:v>
                </c:pt>
                <c:pt idx="842">
                  <c:v>1402.3051629553399</c:v>
                </c:pt>
                <c:pt idx="843">
                  <c:v>1391.5710668919799</c:v>
                </c:pt>
                <c:pt idx="844">
                  <c:v>1369.0982171543599</c:v>
                </c:pt>
                <c:pt idx="845">
                  <c:v>1369.5834809434298</c:v>
                </c:pt>
                <c:pt idx="846">
                  <c:v>1363.7222366732099</c:v>
                </c:pt>
                <c:pt idx="847">
                  <c:v>1354.5760546694</c:v>
                </c:pt>
                <c:pt idx="848">
                  <c:v>1357.99202711457</c:v>
                </c:pt>
                <c:pt idx="849">
                  <c:v>1353.3915682318056</c:v>
                </c:pt>
                <c:pt idx="850">
                  <c:v>1338.34793824229</c:v>
                </c:pt>
                <c:pt idx="851">
                  <c:v>1330.66029747629</c:v>
                </c:pt>
                <c:pt idx="852">
                  <c:v>1324.8030657142901</c:v>
                </c:pt>
                <c:pt idx="853">
                  <c:v>1304.8628868247999</c:v>
                </c:pt>
                <c:pt idx="854">
                  <c:v>1295.21999753112</c:v>
                </c:pt>
                <c:pt idx="855">
                  <c:v>1315.9886389159099</c:v>
                </c:pt>
                <c:pt idx="856">
                  <c:v>1316.6275426118798</c:v>
                </c:pt>
                <c:pt idx="857">
                  <c:v>1318.8577808867201</c:v>
                </c:pt>
                <c:pt idx="858">
                  <c:v>1320.6790531806544</c:v>
                </c:pt>
                <c:pt idx="859">
                  <c:v>1317.8211739563599</c:v>
                </c:pt>
                <c:pt idx="860">
                  <c:v>1332.41912063168</c:v>
                </c:pt>
                <c:pt idx="861">
                  <c:v>1313.3200524824301</c:v>
                </c:pt>
                <c:pt idx="862">
                  <c:v>1310.32900722607</c:v>
                </c:pt>
                <c:pt idx="863">
                  <c:v>1278.04462208567</c:v>
                </c:pt>
                <c:pt idx="864">
                  <c:v>1278.1770169038898</c:v>
                </c:pt>
                <c:pt idx="865">
                  <c:v>1285.49722905779</c:v>
                </c:pt>
                <c:pt idx="866">
                  <c:v>1315.1307242125351</c:v>
                </c:pt>
                <c:pt idx="867">
                  <c:v>1314.9860534977167</c:v>
                </c:pt>
                <c:pt idx="868">
                  <c:v>1325.6554737536801</c:v>
                </c:pt>
                <c:pt idx="869">
                  <c:v>1308.9326977782343</c:v>
                </c:pt>
                <c:pt idx="870">
                  <c:v>1324.1761896681301</c:v>
                </c:pt>
                <c:pt idx="871">
                  <c:v>1314.88088014665</c:v>
                </c:pt>
                <c:pt idx="872">
                  <c:v>1329.09948599826</c:v>
                </c:pt>
                <c:pt idx="873">
                  <c:v>1342.8353277134499</c:v>
                </c:pt>
                <c:pt idx="874">
                  <c:v>1344.7766661885144</c:v>
                </c:pt>
                <c:pt idx="875">
                  <c:v>1357.9837179523599</c:v>
                </c:pt>
                <c:pt idx="876">
                  <c:v>1355.6941608564225</c:v>
                </c:pt>
                <c:pt idx="877">
                  <c:v>1325.51372565574</c:v>
                </c:pt>
                <c:pt idx="878">
                  <c:v>1335.0203627184799</c:v>
                </c:pt>
                <c:pt idx="879">
                  <c:v>1313.7181189676401</c:v>
                </c:pt>
                <c:pt idx="880">
                  <c:v>1319.98503693718</c:v>
                </c:pt>
                <c:pt idx="881">
                  <c:v>1331.8530946475798</c:v>
                </c:pt>
                <c:pt idx="882">
                  <c:v>1329.04412176356</c:v>
                </c:pt>
                <c:pt idx="883">
                  <c:v>1362.1587454406601</c:v>
                </c:pt>
                <c:pt idx="884">
                  <c:v>1365.5134260514242</c:v>
                </c:pt>
                <c:pt idx="885">
                  <c:v>1374.0156597946982</c:v>
                </c:pt>
                <c:pt idx="886">
                  <c:v>1367.5821797665201</c:v>
                </c:pt>
                <c:pt idx="887">
                  <c:v>1354.6761379498198</c:v>
                </c:pt>
                <c:pt idx="888">
                  <c:v>1352.4566018341911</c:v>
                </c:pt>
                <c:pt idx="889">
                  <c:v>1341.4744378589635</c:v>
                </c:pt>
                <c:pt idx="890">
                  <c:v>1341.4546796891811</c:v>
                </c:pt>
                <c:pt idx="891">
                  <c:v>1334.7567741868311</c:v>
                </c:pt>
                <c:pt idx="892">
                  <c:v>1356.7840645935498</c:v>
                </c:pt>
                <c:pt idx="893">
                  <c:v>1353.6438103583225</c:v>
                </c:pt>
                <c:pt idx="894">
                  <c:v>1363.6738809125898</c:v>
                </c:pt>
                <c:pt idx="895">
                  <c:v>1372.7813910353898</c:v>
                </c:pt>
                <c:pt idx="896">
                  <c:v>1376.5131672398898</c:v>
                </c:pt>
                <c:pt idx="897">
                  <c:v>1362.6596728899699</c:v>
                </c:pt>
                <c:pt idx="898">
                  <c:v>1350.5169679277856</c:v>
                </c:pt>
                <c:pt idx="899">
                  <c:v>1338.3139740985598</c:v>
                </c:pt>
                <c:pt idx="900">
                  <c:v>1337.8882822117598</c:v>
                </c:pt>
                <c:pt idx="901">
                  <c:v>1360.0237083090699</c:v>
                </c:pt>
                <c:pt idx="902">
                  <c:v>1385.9700476701801</c:v>
                </c:pt>
                <c:pt idx="903">
                  <c:v>1385.3006177459611</c:v>
                </c:pt>
                <c:pt idx="904">
                  <c:v>1379.3239167786999</c:v>
                </c:pt>
                <c:pt idx="905">
                  <c:v>1375.13630741613</c:v>
                </c:pt>
                <c:pt idx="906">
                  <c:v>1364.9980840842711</c:v>
                </c:pt>
                <c:pt idx="907">
                  <c:v>1390.9893189723998</c:v>
                </c:pt>
                <c:pt idx="908">
                  <c:v>1394.2274347236901</c:v>
                </c:pt>
                <c:pt idx="909">
                  <c:v>1401.34632596751</c:v>
                </c:pt>
                <c:pt idx="910">
                  <c:v>1402.2203832632401</c:v>
                </c:pt>
                <c:pt idx="911">
                  <c:v>1402.7959891961211</c:v>
                </c:pt>
                <c:pt idx="912">
                  <c:v>1405.8678239333699</c:v>
                </c:pt>
                <c:pt idx="913">
                  <c:v>1404.1088234638401</c:v>
                </c:pt>
                <c:pt idx="914">
                  <c:v>1403.9272510107044</c:v>
                </c:pt>
                <c:pt idx="915">
                  <c:v>1405.5270043652811</c:v>
                </c:pt>
                <c:pt idx="916">
                  <c:v>1415.5143665929152</c:v>
                </c:pt>
                <c:pt idx="917">
                  <c:v>1418.1627454034799</c:v>
                </c:pt>
                <c:pt idx="918">
                  <c:v>1418.13359016391</c:v>
                </c:pt>
                <c:pt idx="919">
                  <c:v>1413.17135709129</c:v>
                </c:pt>
                <c:pt idx="920">
                  <c:v>1413.4933065822997</c:v>
                </c:pt>
                <c:pt idx="921">
                  <c:v>1402.08294144107</c:v>
                </c:pt>
                <c:pt idx="922">
                  <c:v>1411.12666335945</c:v>
                </c:pt>
                <c:pt idx="923">
                  <c:v>1410.4351144287211</c:v>
                </c:pt>
                <c:pt idx="924">
                  <c:v>1409.2993408090044</c:v>
                </c:pt>
                <c:pt idx="925">
                  <c:v>1410.4893829682101</c:v>
                </c:pt>
                <c:pt idx="926">
                  <c:v>1399.4827777101011</c:v>
                </c:pt>
                <c:pt idx="927">
                  <c:v>1406.5756688014301</c:v>
                </c:pt>
                <c:pt idx="928">
                  <c:v>1404.93943798246</c:v>
                </c:pt>
                <c:pt idx="929">
                  <c:v>1403.4353308760099</c:v>
                </c:pt>
                <c:pt idx="930">
                  <c:v>1432.1151883208299</c:v>
                </c:pt>
                <c:pt idx="931">
                  <c:v>1437.9171963392801</c:v>
                </c:pt>
                <c:pt idx="932">
                  <c:v>1429.0837419770598</c:v>
                </c:pt>
                <c:pt idx="933">
                  <c:v>1433.56475719897</c:v>
                </c:pt>
                <c:pt idx="934">
                  <c:v>1436.5634554696001</c:v>
                </c:pt>
                <c:pt idx="935">
                  <c:v>1459.98774684411</c:v>
                </c:pt>
                <c:pt idx="936">
                  <c:v>1465.7738709687201</c:v>
                </c:pt>
                <c:pt idx="937">
                  <c:v>1461.1885139306801</c:v>
                </c:pt>
                <c:pt idx="938">
                  <c:v>1459.3198269437501</c:v>
                </c:pt>
                <c:pt idx="939">
                  <c:v>1461.0530410594147</c:v>
                </c:pt>
                <c:pt idx="940">
                  <c:v>1460.2619054892843</c:v>
                </c:pt>
                <c:pt idx="941">
                  <c:v>1460.1513389352344</c:v>
                </c:pt>
                <c:pt idx="942">
                  <c:v>1456.88597025474</c:v>
                </c:pt>
                <c:pt idx="943">
                  <c:v>1441.58990472448</c:v>
                </c:pt>
                <c:pt idx="944">
                  <c:v>1433.3158697389401</c:v>
                </c:pt>
                <c:pt idx="945">
                  <c:v>1447.1541235745244</c:v>
                </c:pt>
                <c:pt idx="946">
                  <c:v>1440.6745026361298</c:v>
                </c:pt>
                <c:pt idx="947">
                  <c:v>1444.48731731625</c:v>
                </c:pt>
                <c:pt idx="948">
                  <c:v>1445.75430348383</c:v>
                </c:pt>
                <c:pt idx="949">
                  <c:v>1450.9948494183998</c:v>
                </c:pt>
                <c:pt idx="950">
                  <c:v>1461.3978230570699</c:v>
                </c:pt>
                <c:pt idx="951">
                  <c:v>1460.9265553935675</c:v>
                </c:pt>
                <c:pt idx="952">
                  <c:v>1455.8758165048698</c:v>
                </c:pt>
                <c:pt idx="953">
                  <c:v>1441.4843376174551</c:v>
                </c:pt>
                <c:pt idx="954">
                  <c:v>1432.5625242980898</c:v>
                </c:pt>
                <c:pt idx="955">
                  <c:v>1432.8436052888399</c:v>
                </c:pt>
                <c:pt idx="956">
                  <c:v>1428.5893883468398</c:v>
                </c:pt>
                <c:pt idx="957">
                  <c:v>1440.1265089825611</c:v>
                </c:pt>
                <c:pt idx="958">
                  <c:v>1454.9215847154801</c:v>
                </c:pt>
                <c:pt idx="959">
                  <c:v>1460.9105401648401</c:v>
                </c:pt>
                <c:pt idx="960">
                  <c:v>1457.3420288860398</c:v>
                </c:pt>
                <c:pt idx="961">
                  <c:v>1433.18718762097</c:v>
                </c:pt>
                <c:pt idx="962">
                  <c:v>1433.8192485788818</c:v>
                </c:pt>
                <c:pt idx="963">
                  <c:v>1413.1091143182198</c:v>
                </c:pt>
                <c:pt idx="964">
                  <c:v>1408.7516801864701</c:v>
                </c:pt>
                <c:pt idx="965">
                  <c:v>1412.9709809245001</c:v>
                </c:pt>
                <c:pt idx="966">
                  <c:v>1411.9403181371199</c:v>
                </c:pt>
                <c:pt idx="967">
                  <c:v>1412.15797275045</c:v>
                </c:pt>
                <c:pt idx="968">
                  <c:v>1427.5897417646211</c:v>
                </c:pt>
                <c:pt idx="969">
                  <c:v>1414.1977474023599</c:v>
                </c:pt>
                <c:pt idx="970">
                  <c:v>1417.2551473888</c:v>
                </c:pt>
                <c:pt idx="971">
                  <c:v>1428.3893578152899</c:v>
                </c:pt>
                <c:pt idx="972">
                  <c:v>1394.53094702312</c:v>
                </c:pt>
                <c:pt idx="973">
                  <c:v>1377.5058616900956</c:v>
                </c:pt>
                <c:pt idx="974">
                  <c:v>1379.8495444571799</c:v>
                </c:pt>
                <c:pt idx="975">
                  <c:v>1380.02878497654</c:v>
                </c:pt>
                <c:pt idx="976">
                  <c:v>1374.52600671356</c:v>
                </c:pt>
                <c:pt idx="977">
                  <c:v>1355.48715884384</c:v>
                </c:pt>
                <c:pt idx="978">
                  <c:v>1353.32642730163</c:v>
                </c:pt>
                <c:pt idx="979">
                  <c:v>1359.8763897690601</c:v>
                </c:pt>
                <c:pt idx="980">
                  <c:v>1386.8855813026951</c:v>
                </c:pt>
                <c:pt idx="981">
                  <c:v>1387.81205596892</c:v>
                </c:pt>
                <c:pt idx="982">
                  <c:v>1391.0262738909601</c:v>
                </c:pt>
                <c:pt idx="983">
                  <c:v>1409.1549256126398</c:v>
                </c:pt>
                <c:pt idx="984">
                  <c:v>1406.29307068396</c:v>
                </c:pt>
                <c:pt idx="985">
                  <c:v>1398.94301675611</c:v>
                </c:pt>
                <c:pt idx="986">
                  <c:v>1409.9344204714198</c:v>
                </c:pt>
                <c:pt idx="987">
                  <c:v>1415.9545686659901</c:v>
                </c:pt>
                <c:pt idx="988">
                  <c:v>1416.18156991763</c:v>
                </c:pt>
                <c:pt idx="989">
                  <c:v>1409.4580174386201</c:v>
                </c:pt>
                <c:pt idx="990">
                  <c:v>1407.0475023752601</c:v>
                </c:pt>
                <c:pt idx="991">
                  <c:v>1409.2771899169099</c:v>
                </c:pt>
                <c:pt idx="992">
                  <c:v>1413.9423112633299</c:v>
                </c:pt>
                <c:pt idx="993">
                  <c:v>1418.0747499121899</c:v>
                </c:pt>
                <c:pt idx="994">
                  <c:v>1418.5455034653651</c:v>
                </c:pt>
                <c:pt idx="995">
                  <c:v>1427.8394909318451</c:v>
                </c:pt>
                <c:pt idx="996">
                  <c:v>1428.4763143744699</c:v>
                </c:pt>
                <c:pt idx="997">
                  <c:v>1419.4476268732401</c:v>
                </c:pt>
                <c:pt idx="998">
                  <c:v>1413.5791030128498</c:v>
                </c:pt>
                <c:pt idx="999">
                  <c:v>1430.3608904574298</c:v>
                </c:pt>
                <c:pt idx="1000">
                  <c:v>1446.7878297341001</c:v>
                </c:pt>
                <c:pt idx="1001">
                  <c:v>1435.8107142454198</c:v>
                </c:pt>
                <c:pt idx="1002">
                  <c:v>1443.6929070189142</c:v>
                </c:pt>
                <c:pt idx="1003">
                  <c:v>1430.1484264112098</c:v>
                </c:pt>
                <c:pt idx="1004">
                  <c:v>1426.6623803727898</c:v>
                </c:pt>
                <c:pt idx="1005">
                  <c:v>1419.8264444470299</c:v>
                </c:pt>
                <c:pt idx="1006">
                  <c:v>1418.09646769089</c:v>
                </c:pt>
                <c:pt idx="1007">
                  <c:v>1402.4284155183057</c:v>
                </c:pt>
                <c:pt idx="1008">
                  <c:v>1426.18797808056</c:v>
                </c:pt>
                <c:pt idx="1009">
                  <c:v>1462.4207401885601</c:v>
                </c:pt>
                <c:pt idx="1010">
                  <c:v>1459.3655685538399</c:v>
                </c:pt>
                <c:pt idx="1011">
                  <c:v>1466.4666588496411</c:v>
                </c:pt>
                <c:pt idx="1012">
                  <c:v>1461.8915075164398</c:v>
                </c:pt>
                <c:pt idx="1013">
                  <c:v>1457.1476226862601</c:v>
                </c:pt>
                <c:pt idx="1014">
                  <c:v>1461.0215920832711</c:v>
                </c:pt>
                <c:pt idx="1015">
                  <c:v>1472.1225834695301</c:v>
                </c:pt>
                <c:pt idx="1016">
                  <c:v>1472.0541180103335</c:v>
                </c:pt>
                <c:pt idx="1017">
                  <c:v>1470.6784944494598</c:v>
                </c:pt>
                <c:pt idx="1018">
                  <c:v>1472.3415331623501</c:v>
                </c:pt>
                <c:pt idx="1019">
                  <c:v>1472.62971838966</c:v>
                </c:pt>
                <c:pt idx="1020">
                  <c:v>1480.9392159848401</c:v>
                </c:pt>
                <c:pt idx="1021">
                  <c:v>1485.97642131009</c:v>
                </c:pt>
                <c:pt idx="1022">
                  <c:v>1492.55785259906</c:v>
                </c:pt>
                <c:pt idx="1023">
                  <c:v>1494.80751061878</c:v>
                </c:pt>
                <c:pt idx="1024">
                  <c:v>1494.81529539143</c:v>
                </c:pt>
                <c:pt idx="1025">
                  <c:v>1502.95841114787</c:v>
                </c:pt>
                <c:pt idx="1026">
                  <c:v>1500.17506789512</c:v>
                </c:pt>
                <c:pt idx="1027">
                  <c:v>1507.8398980298698</c:v>
                </c:pt>
                <c:pt idx="1028">
                  <c:v>1501.9635193562801</c:v>
                </c:pt>
                <c:pt idx="1029">
                  <c:v>1498.11092552077</c:v>
                </c:pt>
                <c:pt idx="1030">
                  <c:v>1513.1739424918844</c:v>
                </c:pt>
                <c:pt idx="1031">
                  <c:v>1495.7110884275201</c:v>
                </c:pt>
                <c:pt idx="1032">
                  <c:v>1511.28772673818</c:v>
                </c:pt>
                <c:pt idx="1033">
                  <c:v>1512.1181543292701</c:v>
                </c:pt>
                <c:pt idx="1034">
                  <c:v>1509.3937366075654</c:v>
                </c:pt>
                <c:pt idx="1035">
                  <c:v>1517.92692820607</c:v>
                </c:pt>
                <c:pt idx="1036">
                  <c:v>1517.00921913141</c:v>
                </c:pt>
                <c:pt idx="1037">
                  <c:v>1519.4272854957856</c:v>
                </c:pt>
                <c:pt idx="1038">
                  <c:v>1520.3313674301701</c:v>
                </c:pt>
                <c:pt idx="1039">
                  <c:v>1521.3809429245598</c:v>
                </c:pt>
                <c:pt idx="1040">
                  <c:v>1519.7941883174444</c:v>
                </c:pt>
                <c:pt idx="1041">
                  <c:v>1530.94168419742</c:v>
                </c:pt>
                <c:pt idx="1042">
                  <c:v>1511.9543769305199</c:v>
                </c:pt>
                <c:pt idx="1043">
                  <c:v>1502.41947274634</c:v>
                </c:pt>
                <c:pt idx="1044">
                  <c:v>1515.6005799854311</c:v>
                </c:pt>
                <c:pt idx="1045">
                  <c:v>1487.84809094704</c:v>
                </c:pt>
                <c:pt idx="1046">
                  <c:v>1496.9434117278499</c:v>
                </c:pt>
                <c:pt idx="1047">
                  <c:v>1515.9853848821601</c:v>
                </c:pt>
                <c:pt idx="1048">
                  <c:v>1514.6782675378352</c:v>
                </c:pt>
                <c:pt idx="1049">
                  <c:v>1518.19997710692</c:v>
                </c:pt>
                <c:pt idx="1050">
                  <c:v>1525.20058005736</c:v>
                </c:pt>
                <c:pt idx="1051">
                  <c:v>1539.7925063856001</c:v>
                </c:pt>
                <c:pt idx="1052">
                  <c:v>1541.4589066503002</c:v>
                </c:pt>
                <c:pt idx="1053">
                  <c:v>1544.2593528247</c:v>
                </c:pt>
                <c:pt idx="1054">
                  <c:v>1551.1791679918099</c:v>
                </c:pt>
                <c:pt idx="1055">
                  <c:v>1556.2243114749699</c:v>
                </c:pt>
                <c:pt idx="1056">
                  <c:v>1552.4787016946411</c:v>
                </c:pt>
                <c:pt idx="1057">
                  <c:v>1554.5184128676199</c:v>
                </c:pt>
                <c:pt idx="1058">
                  <c:v>1563.2337480579451</c:v>
                </c:pt>
                <c:pt idx="1059">
                  <c:v>1560.6960949567399</c:v>
                </c:pt>
                <c:pt idx="1060">
                  <c:v>1552.1023322725425</c:v>
                </c:pt>
                <c:pt idx="1061">
                  <c:v>1548.34185893413</c:v>
                </c:pt>
                <c:pt idx="1062">
                  <c:v>1558.71152200337</c:v>
                </c:pt>
                <c:pt idx="1063">
                  <c:v>1545.8029760372699</c:v>
                </c:pt>
                <c:pt idx="1064">
                  <c:v>1556.8859022774898</c:v>
                </c:pt>
                <c:pt idx="1065">
                  <c:v>1551.6916988048852</c:v>
                </c:pt>
                <c:pt idx="1066">
                  <c:v>1563.7719682122699</c:v>
                </c:pt>
                <c:pt idx="1067">
                  <c:v>1562.8527089376098</c:v>
                </c:pt>
                <c:pt idx="1068">
                  <c:v>1569.18587246845</c:v>
                </c:pt>
                <c:pt idx="1069">
                  <c:v>1562.1738365266444</c:v>
                </c:pt>
                <c:pt idx="1070">
                  <c:v>1570.2522383492799</c:v>
                </c:pt>
                <c:pt idx="1071">
                  <c:v>1553.68697794993</c:v>
                </c:pt>
                <c:pt idx="1072">
                  <c:v>1559.9793163757299</c:v>
                </c:pt>
                <c:pt idx="1073">
                  <c:v>1553.2789298970599</c:v>
                </c:pt>
                <c:pt idx="1074">
                  <c:v>1563.07126879515</c:v>
                </c:pt>
                <c:pt idx="1075">
                  <c:v>1568.6079085473298</c:v>
                </c:pt>
                <c:pt idx="1076">
                  <c:v>1587.7318272974599</c:v>
                </c:pt>
                <c:pt idx="1077">
                  <c:v>1593.3698634877453</c:v>
                </c:pt>
                <c:pt idx="1078">
                  <c:v>1588.8546227582299</c:v>
                </c:pt>
                <c:pt idx="1079">
                  <c:v>1552.36357189205</c:v>
                </c:pt>
                <c:pt idx="1080">
                  <c:v>1574.56698494891</c:v>
                </c:pt>
                <c:pt idx="1081">
                  <c:v>1552.0148961868399</c:v>
                </c:pt>
                <c:pt idx="1082">
                  <c:v>1541.6133959701199</c:v>
                </c:pt>
                <c:pt idx="1083">
                  <c:v>1555.2543685519652</c:v>
                </c:pt>
                <c:pt idx="1084">
                  <c:v>1562.4995003301901</c:v>
                </c:pt>
                <c:pt idx="1085">
                  <c:v>1578.7755938156811</c:v>
                </c:pt>
                <c:pt idx="1086">
                  <c:v>1578.78945090927</c:v>
                </c:pt>
                <c:pt idx="1087">
                  <c:v>1585.1581281173442</c:v>
                </c:pt>
                <c:pt idx="1088">
                  <c:v>1582.2356795079911</c:v>
                </c:pt>
                <c:pt idx="1089">
                  <c:v>1593.6071136788698</c:v>
                </c:pt>
                <c:pt idx="1090">
                  <c:v>1597.5656700247844</c:v>
                </c:pt>
                <c:pt idx="1091">
                  <c:v>1582.7038633397901</c:v>
                </c:pt>
                <c:pt idx="1092">
                  <c:v>1597.5908341033398</c:v>
                </c:pt>
                <c:pt idx="1093">
                  <c:v>1614.4162659779201</c:v>
                </c:pt>
                <c:pt idx="1094">
                  <c:v>1617.5006585681001</c:v>
                </c:pt>
                <c:pt idx="1095">
                  <c:v>1625.9646426977199</c:v>
                </c:pt>
                <c:pt idx="1096">
                  <c:v>1632.6900110207</c:v>
                </c:pt>
                <c:pt idx="1097">
                  <c:v>1626.6711152363225</c:v>
                </c:pt>
                <c:pt idx="1098">
                  <c:v>1633.7015248558</c:v>
                </c:pt>
                <c:pt idx="1099">
                  <c:v>1633.7662423862</c:v>
                </c:pt>
                <c:pt idx="1100">
                  <c:v>1650.33986351307</c:v>
                </c:pt>
                <c:pt idx="1101">
                  <c:v>1658.7846620753098</c:v>
                </c:pt>
                <c:pt idx="1102">
                  <c:v>1650.47371163972</c:v>
                </c:pt>
                <c:pt idx="1103">
                  <c:v>1667.4714475786157</c:v>
                </c:pt>
                <c:pt idx="1104">
                  <c:v>1666.28994307067</c:v>
                </c:pt>
                <c:pt idx="1105">
                  <c:v>1669.1619591134599</c:v>
                </c:pt>
                <c:pt idx="1106">
                  <c:v>1655.3480843100899</c:v>
                </c:pt>
                <c:pt idx="1107">
                  <c:v>1650.5101832135999</c:v>
                </c:pt>
                <c:pt idx="1108">
                  <c:v>1649.6047580147699</c:v>
                </c:pt>
                <c:pt idx="1109">
                  <c:v>1660.0596368868</c:v>
                </c:pt>
                <c:pt idx="1110">
                  <c:v>1648.3632954386599</c:v>
                </c:pt>
                <c:pt idx="1111">
                  <c:v>1654.41108854616</c:v>
                </c:pt>
                <c:pt idx="1112">
                  <c:v>1630.7418888158152</c:v>
                </c:pt>
                <c:pt idx="1113">
                  <c:v>1640.4205942036401</c:v>
                </c:pt>
                <c:pt idx="1114">
                  <c:v>1631.3844175217498</c:v>
                </c:pt>
                <c:pt idx="1115">
                  <c:v>1608.8986670254501</c:v>
                </c:pt>
                <c:pt idx="1116">
                  <c:v>1622.5585355394899</c:v>
                </c:pt>
                <c:pt idx="1117">
                  <c:v>1643.3791493474898</c:v>
                </c:pt>
                <c:pt idx="1118">
                  <c:v>1642.81269127879</c:v>
                </c:pt>
                <c:pt idx="1119">
                  <c:v>1626.1322029041899</c:v>
                </c:pt>
                <c:pt idx="1120">
                  <c:v>1612.5247586164098</c:v>
                </c:pt>
                <c:pt idx="1121">
                  <c:v>1636.3648503357099</c:v>
                </c:pt>
                <c:pt idx="1122">
                  <c:v>1626.72647668532</c:v>
                </c:pt>
                <c:pt idx="1123">
                  <c:v>1639.0393906688498</c:v>
                </c:pt>
                <c:pt idx="1124">
                  <c:v>1651.80679660382</c:v>
                </c:pt>
                <c:pt idx="1125">
                  <c:v>1628.9261933142711</c:v>
                </c:pt>
                <c:pt idx="1126">
                  <c:v>1588.18882306366</c:v>
                </c:pt>
                <c:pt idx="1127">
                  <c:v>1592.42847430288</c:v>
                </c:pt>
                <c:pt idx="1128">
                  <c:v>1573.09054139664</c:v>
                </c:pt>
                <c:pt idx="1129">
                  <c:v>1588.0258218546501</c:v>
                </c:pt>
                <c:pt idx="1130">
                  <c:v>1603.2568668630611</c:v>
                </c:pt>
                <c:pt idx="1131">
                  <c:v>1613.1958304575298</c:v>
                </c:pt>
                <c:pt idx="1132">
                  <c:v>1606.2776077372744</c:v>
                </c:pt>
                <c:pt idx="1133">
                  <c:v>1614.96249402271</c:v>
                </c:pt>
                <c:pt idx="1134">
                  <c:v>1614.08272670057</c:v>
                </c:pt>
                <c:pt idx="1135">
                  <c:v>1615.4111803851301</c:v>
                </c:pt>
                <c:pt idx="1136">
                  <c:v>1631.88690268658</c:v>
                </c:pt>
                <c:pt idx="1137">
                  <c:v>1640.4609088138798</c:v>
                </c:pt>
                <c:pt idx="1138">
                  <c:v>1652.3154234085</c:v>
                </c:pt>
                <c:pt idx="1139">
                  <c:v>1652.6174775188751</c:v>
                </c:pt>
                <c:pt idx="1140">
                  <c:v>1675.02370931829</c:v>
                </c:pt>
                <c:pt idx="1141">
                  <c:v>1680.1911999311199</c:v>
                </c:pt>
                <c:pt idx="1142">
                  <c:v>1682.50027782901</c:v>
                </c:pt>
                <c:pt idx="1143">
                  <c:v>1676.2582737703901</c:v>
                </c:pt>
                <c:pt idx="1144">
                  <c:v>1680.9093954536511</c:v>
                </c:pt>
                <c:pt idx="1145">
                  <c:v>1689.3716682423899</c:v>
                </c:pt>
                <c:pt idx="1146">
                  <c:v>1692.0879936857841</c:v>
                </c:pt>
                <c:pt idx="1147">
                  <c:v>1695.5277053253301</c:v>
                </c:pt>
                <c:pt idx="1148">
                  <c:v>1692.3869546037511</c:v>
                </c:pt>
                <c:pt idx="1149">
                  <c:v>1685.9365727614468</c:v>
                </c:pt>
                <c:pt idx="1150">
                  <c:v>1690.25314970507</c:v>
                </c:pt>
                <c:pt idx="1151">
                  <c:v>1691.6462193584998</c:v>
                </c:pt>
                <c:pt idx="1152">
                  <c:v>1685.33080610464</c:v>
                </c:pt>
                <c:pt idx="1153">
                  <c:v>1685.95887809552</c:v>
                </c:pt>
                <c:pt idx="1154">
                  <c:v>1685.7250158496711</c:v>
                </c:pt>
                <c:pt idx="1155">
                  <c:v>1706.8679432264698</c:v>
                </c:pt>
                <c:pt idx="1156">
                  <c:v>1709.6726860653898</c:v>
                </c:pt>
                <c:pt idx="1157">
                  <c:v>1707.1371446844498</c:v>
                </c:pt>
                <c:pt idx="1158">
                  <c:v>1697.36760359338</c:v>
                </c:pt>
                <c:pt idx="1159">
                  <c:v>1690.9104193243002</c:v>
                </c:pt>
                <c:pt idx="1160">
                  <c:v>1697.4820696222944</c:v>
                </c:pt>
                <c:pt idx="1161">
                  <c:v>1691.4241179384999</c:v>
                </c:pt>
                <c:pt idx="1162">
                  <c:v>1689.4740533747101</c:v>
                </c:pt>
                <c:pt idx="1163">
                  <c:v>1694.1636745004698</c:v>
                </c:pt>
                <c:pt idx="1164">
                  <c:v>1685.3884583005099</c:v>
                </c:pt>
                <c:pt idx="1165">
                  <c:v>1661.3158655187901</c:v>
                </c:pt>
                <c:pt idx="1166">
                  <c:v>1655.82653413349</c:v>
                </c:pt>
                <c:pt idx="1167">
                  <c:v>1646.0582625096099</c:v>
                </c:pt>
                <c:pt idx="1168">
                  <c:v>1652.3479827910901</c:v>
                </c:pt>
                <c:pt idx="1169">
                  <c:v>1642.8016637761841</c:v>
                </c:pt>
                <c:pt idx="1170">
                  <c:v>1656.9570997700544</c:v>
                </c:pt>
                <c:pt idx="1171">
                  <c:v>1663.5033929825299</c:v>
                </c:pt>
                <c:pt idx="1172">
                  <c:v>1656.7845186398852</c:v>
                </c:pt>
                <c:pt idx="1173">
                  <c:v>1630.4770177370601</c:v>
                </c:pt>
                <c:pt idx="1174">
                  <c:v>1634.9565352266011</c:v>
                </c:pt>
                <c:pt idx="1175">
                  <c:v>1638.1668600973599</c:v>
                </c:pt>
                <c:pt idx="1176">
                  <c:v>1632.9711524351001</c:v>
                </c:pt>
                <c:pt idx="1177">
                  <c:v>1639.7701862384852</c:v>
                </c:pt>
                <c:pt idx="1178">
                  <c:v>1653.07645604821</c:v>
                </c:pt>
                <c:pt idx="1179">
                  <c:v>1655.0774514340101</c:v>
                </c:pt>
                <c:pt idx="1180">
                  <c:v>1655.1654982493544</c:v>
                </c:pt>
                <c:pt idx="1181">
                  <c:v>1671.71346519655</c:v>
                </c:pt>
                <c:pt idx="1182">
                  <c:v>1683.9873469971099</c:v>
                </c:pt>
                <c:pt idx="1183">
                  <c:v>1689.1286973486601</c:v>
                </c:pt>
                <c:pt idx="1184">
                  <c:v>1683.4217518400353</c:v>
                </c:pt>
                <c:pt idx="1185">
                  <c:v>1687.9880402029798</c:v>
                </c:pt>
                <c:pt idx="1186">
                  <c:v>1697.5997016206811</c:v>
                </c:pt>
                <c:pt idx="1187">
                  <c:v>1704.7612806719699</c:v>
                </c:pt>
                <c:pt idx="1188">
                  <c:v>1725.5238497636401</c:v>
                </c:pt>
                <c:pt idx="1189">
                  <c:v>1722.3425438724698</c:v>
                </c:pt>
                <c:pt idx="1190">
                  <c:v>1709.9127285091699</c:v>
                </c:pt>
                <c:pt idx="1191">
                  <c:v>1701.8412218887997</c:v>
                </c:pt>
                <c:pt idx="1192">
                  <c:v>1697.4227636001965</c:v>
                </c:pt>
                <c:pt idx="1193">
                  <c:v>1692.7661971937644</c:v>
                </c:pt>
                <c:pt idx="1194">
                  <c:v>1698.6658470754198</c:v>
                </c:pt>
                <c:pt idx="1195">
                  <c:v>1691.74516671332</c:v>
                </c:pt>
                <c:pt idx="1196">
                  <c:v>1681.5466621121511</c:v>
                </c:pt>
                <c:pt idx="1197">
                  <c:v>1694.9973539302111</c:v>
                </c:pt>
                <c:pt idx="1198">
                  <c:v>1693.8696644472911</c:v>
                </c:pt>
                <c:pt idx="1199">
                  <c:v>1678.6573009205099</c:v>
                </c:pt>
                <c:pt idx="1200">
                  <c:v>1690.50364107777</c:v>
                </c:pt>
                <c:pt idx="1201">
                  <c:v>1676.1161823504699</c:v>
                </c:pt>
                <c:pt idx="1202">
                  <c:v>1655.44937959495</c:v>
                </c:pt>
                <c:pt idx="1203">
                  <c:v>1656.3992037243002</c:v>
                </c:pt>
                <c:pt idx="1204">
                  <c:v>1692.5626713302411</c:v>
                </c:pt>
                <c:pt idx="1205">
                  <c:v>1703.1951793539199</c:v>
                </c:pt>
                <c:pt idx="1206">
                  <c:v>1710.1447009934498</c:v>
                </c:pt>
                <c:pt idx="1207">
                  <c:v>1698.0640076192999</c:v>
                </c:pt>
                <c:pt idx="1208">
                  <c:v>1721.54429999029</c:v>
                </c:pt>
                <c:pt idx="1209">
                  <c:v>1733.1501944790998</c:v>
                </c:pt>
                <c:pt idx="1210">
                  <c:v>1744.5021141583798</c:v>
                </c:pt>
                <c:pt idx="1211">
                  <c:v>1744.6568736124</c:v>
                </c:pt>
                <c:pt idx="1212">
                  <c:v>1754.67122147276</c:v>
                </c:pt>
                <c:pt idx="1213">
                  <c:v>1746.3751402982996</c:v>
                </c:pt>
                <c:pt idx="1214">
                  <c:v>1752.0688055056401</c:v>
                </c:pt>
                <c:pt idx="1215">
                  <c:v>1759.7655563983401</c:v>
                </c:pt>
                <c:pt idx="1216">
                  <c:v>1762.1055907258801</c:v>
                </c:pt>
                <c:pt idx="1217">
                  <c:v>1771.9455386816553</c:v>
                </c:pt>
                <c:pt idx="1218">
                  <c:v>1763.3074802090098</c:v>
                </c:pt>
                <c:pt idx="1219">
                  <c:v>1756.5446336074899</c:v>
                </c:pt>
                <c:pt idx="1220">
                  <c:v>1761.6445069415599</c:v>
                </c:pt>
                <c:pt idx="1221">
                  <c:v>1767.9304239897901</c:v>
                </c:pt>
                <c:pt idx="1222">
                  <c:v>1762.9714005682199</c:v>
                </c:pt>
                <c:pt idx="1223">
                  <c:v>1770.48806482648</c:v>
                </c:pt>
                <c:pt idx="1224">
                  <c:v>1747.1524438648132</c:v>
                </c:pt>
                <c:pt idx="1225">
                  <c:v>1770.6068188696199</c:v>
                </c:pt>
                <c:pt idx="1226">
                  <c:v>1771.8933725505042</c:v>
                </c:pt>
                <c:pt idx="1227">
                  <c:v>1767.6852516250001</c:v>
                </c:pt>
                <c:pt idx="1228">
                  <c:v>1782.0036762192899</c:v>
                </c:pt>
                <c:pt idx="1229">
                  <c:v>1790.61797790233</c:v>
                </c:pt>
                <c:pt idx="1230">
                  <c:v>1798.17574373568</c:v>
                </c:pt>
                <c:pt idx="1231">
                  <c:v>1791.5302048954354</c:v>
                </c:pt>
                <c:pt idx="1232">
                  <c:v>1787.8652467064499</c:v>
                </c:pt>
                <c:pt idx="1233">
                  <c:v>1781.3738687536299</c:v>
                </c:pt>
                <c:pt idx="1234">
                  <c:v>1795.8533370079244</c:v>
                </c:pt>
                <c:pt idx="1235">
                  <c:v>1804.7566090064411</c:v>
                </c:pt>
                <c:pt idx="1236">
                  <c:v>1802.4801126627101</c:v>
                </c:pt>
                <c:pt idx="1237">
                  <c:v>1802.7520175653999</c:v>
                </c:pt>
                <c:pt idx="1238">
                  <c:v>1807.2333408508425</c:v>
                </c:pt>
                <c:pt idx="1239">
                  <c:v>1805.81268860094</c:v>
                </c:pt>
                <c:pt idx="1240">
                  <c:v>1800.8977029208002</c:v>
                </c:pt>
                <c:pt idx="1241">
                  <c:v>1795.1546843484498</c:v>
                </c:pt>
                <c:pt idx="1242">
                  <c:v>1792.8099871751001</c:v>
                </c:pt>
                <c:pt idx="1243">
                  <c:v>1785.0328697683401</c:v>
                </c:pt>
                <c:pt idx="1244">
                  <c:v>1805.0941488718709</c:v>
                </c:pt>
                <c:pt idx="1245">
                  <c:v>1808.3652120813099</c:v>
                </c:pt>
                <c:pt idx="1246">
                  <c:v>1802.6173327354554</c:v>
                </c:pt>
                <c:pt idx="1247">
                  <c:v>1782.22175601288</c:v>
                </c:pt>
                <c:pt idx="1248">
                  <c:v>1775.49823908197</c:v>
                </c:pt>
                <c:pt idx="1249">
                  <c:v>1775.3188502366199</c:v>
                </c:pt>
                <c:pt idx="1250">
                  <c:v>1786.53717457417</c:v>
                </c:pt>
                <c:pt idx="1251">
                  <c:v>1781.0047699840611</c:v>
                </c:pt>
                <c:pt idx="1252">
                  <c:v>1810.6483348446357</c:v>
                </c:pt>
                <c:pt idx="1253">
                  <c:v>1809.5964810544499</c:v>
                </c:pt>
                <c:pt idx="1254">
                  <c:v>1818.3206073905901</c:v>
                </c:pt>
                <c:pt idx="1255">
                  <c:v>1827.9889652448901</c:v>
                </c:pt>
                <c:pt idx="1256">
                  <c:v>1833.3232980513239</c:v>
                </c:pt>
                <c:pt idx="1257">
                  <c:v>1842.0192105308652</c:v>
                </c:pt>
                <c:pt idx="1258">
                  <c:v>1841.40273163185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94C-449D-8609-73510AADA7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2735896"/>
        <c:axId val="702737464"/>
      </c:lineChart>
      <c:valAx>
        <c:axId val="70273472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&quot;$&quot;#,##0;;&quot;&quot;" sourceLinked="0"/>
        <c:majorTickMark val="in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33152"/>
        <c:crosses val="autoZero"/>
        <c:crossBetween val="between"/>
      </c:valAx>
      <c:dateAx>
        <c:axId val="702733152"/>
        <c:scaling>
          <c:orientation val="minMax"/>
        </c:scaling>
        <c:delete val="0"/>
        <c:axPos val="b"/>
        <c:numFmt formatCode="mmm\-yy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34720"/>
        <c:crosses val="autoZero"/>
        <c:auto val="0"/>
        <c:lblOffset val="100"/>
        <c:baseTimeUnit val="days"/>
        <c:majorUnit val="6"/>
        <c:majorTimeUnit val="months"/>
        <c:minorUnit val="1"/>
        <c:minorTimeUnit val="months"/>
      </c:dateAx>
      <c:valAx>
        <c:axId val="702737464"/>
        <c:scaling>
          <c:orientation val="minMax"/>
        </c:scaling>
        <c:delete val="0"/>
        <c:axPos val="r"/>
        <c:numFmt formatCode="#,##0;;&quot;&quot;" sourceLinked="0"/>
        <c:majorTickMark val="out"/>
        <c:minorTickMark val="none"/>
        <c:tickLblPos val="nextTo"/>
        <c:spPr>
          <a:solidFill>
            <a:sysClr val="window" lastClr="FFFFFF"/>
          </a:solidFill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35896"/>
        <c:crosses val="max"/>
        <c:crossBetween val="between"/>
      </c:valAx>
      <c:dateAx>
        <c:axId val="702735896"/>
        <c:scaling>
          <c:orientation val="minMax"/>
        </c:scaling>
        <c:delete val="1"/>
        <c:axPos val="b"/>
        <c:numFmt formatCode="[$-409]mmm\-dd\-yyyy;@" sourceLinked="1"/>
        <c:majorTickMark val="out"/>
        <c:minorTickMark val="none"/>
        <c:tickLblPos val="none"/>
        <c:crossAx val="702737464"/>
        <c:crosses val="autoZero"/>
        <c:auto val="0"/>
        <c:lblOffset val="100"/>
        <c:baseTimeUnit val="days"/>
        <c:majorUnit val="1"/>
        <c:minorUnit val="1"/>
      </c:date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711206283101123"/>
          <c:y val="5.8558537788700508E-2"/>
          <c:w val="0.42614955512952407"/>
          <c:h val="8.14545359102877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222250" y="4559300"/>
            <a:ext cx="8693150" cy="2063750"/>
          </a:xfrm>
          <a:prstGeom prst="rect">
            <a:avLst/>
          </a:prstGeom>
          <a:noFill/>
          <a:ln w="3175">
            <a:solidFill>
              <a:srgbClr val="3E7B94">
                <a:alpha val="50195"/>
              </a:srgbClr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SG" sz="1800">
              <a:solidFill>
                <a:srgbClr val="000000"/>
              </a:solidFill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-71437" y="3505200"/>
            <a:ext cx="9286875" cy="1143000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870450"/>
            <a:ext cx="8288338" cy="1295400"/>
          </a:xfrm>
          <a:ln/>
        </p:spPr>
        <p:txBody>
          <a:bodyPr/>
          <a:lstStyle>
            <a:lvl1pPr marL="0" indent="0">
              <a:buFont typeface="Wingdings" pitchFamily="2" charset="2"/>
              <a:buNone/>
              <a:defRPr sz="2400">
                <a:solidFill>
                  <a:schemeClr val="tx2"/>
                </a:solidFill>
                <a:latin typeface="HelveticaNeue LT 65 Medium" pitchFamily="2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466725" y="3524252"/>
            <a:ext cx="8248650" cy="1141413"/>
          </a:xfrm>
        </p:spPr>
        <p:txBody>
          <a:bodyPr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43082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0DAB-4FB3-4600-B0DF-8EEE5E84EF0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205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65115"/>
            <a:ext cx="2160587" cy="61372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250" y="265115"/>
            <a:ext cx="6332538" cy="6137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1CB2A-8111-4F3E-B9DE-E060B8F04A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3249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65113"/>
            <a:ext cx="8645525" cy="5445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38739" y="1724025"/>
            <a:ext cx="3643312" cy="2262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38739" y="4138615"/>
            <a:ext cx="3643312" cy="2263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F0278-6018-455A-853E-75708C3EB08B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200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78615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912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296525" y="953725"/>
            <a:ext cx="8505945" cy="5174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1" y="205740"/>
            <a:ext cx="8645525" cy="603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SG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BAC98A4-889E-464B-B279-E830E8E80C48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221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897D5-DBA7-4E3C-AC3D-2764B58DDF5F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 userDrawn="1"/>
        </p:nvSpPr>
        <p:spPr bwMode="auto">
          <a:xfrm>
            <a:off x="222250" y="238125"/>
            <a:ext cx="8636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zh-CN" sz="2800" dirty="0">
              <a:solidFill>
                <a:srgbClr val="FFFFFF"/>
              </a:solidFill>
              <a:ea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333603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0A35-C9BA-4ADA-8F97-E522206A8916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16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3026" y="1724027"/>
            <a:ext cx="3643313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8739" y="1724027"/>
            <a:ext cx="3643312" cy="467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DF075-FB03-4886-8FC9-7048671DDBF9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0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2251" y="193675"/>
            <a:ext cx="8645525" cy="61595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SG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471FB-7503-416E-A858-6E9CECE3153A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25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39D2D-3F0F-4A80-A501-61C07349BD3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59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B3E9-572A-4C79-9EE6-0B98A504B731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59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AB8E6-932B-49DC-9775-13DED6D9F664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78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SG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115175" y="6666740"/>
            <a:ext cx="1905000" cy="1365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F408B-CB77-4DA6-9625-0AD6E7E2BC6C}" type="slidenum">
              <a:rPr lang="en-A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62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>
            <a:off x="0" y="2"/>
            <a:ext cx="9144000" cy="1000125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2251" y="237600"/>
            <a:ext cx="86455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43026" y="1724027"/>
            <a:ext cx="7439025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0" y="6621465"/>
            <a:ext cx="9144000" cy="236537"/>
          </a:xfrm>
          <a:prstGeom prst="rect">
            <a:avLst/>
          </a:prstGeom>
          <a:solidFill>
            <a:srgbClr val="0E1724"/>
          </a:solidFill>
          <a:ln>
            <a:noFill/>
          </a:ln>
          <a:extLst/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121120" y="6673445"/>
            <a:ext cx="5583012" cy="123112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fontAlgn="base">
              <a:spcBef>
                <a:spcPct val="50000"/>
              </a:spcBef>
              <a:spcAft>
                <a:spcPct val="50000"/>
              </a:spcAft>
              <a:defRPr/>
            </a:pPr>
            <a:r>
              <a:rPr lang="en-GB" sz="800" dirty="0">
                <a:solidFill>
                  <a:srgbClr val="FFFFFF"/>
                </a:solidFill>
                <a:latin typeface="Helvetica"/>
              </a:rPr>
              <a:t>2017 Copyright © NIBCLive.com – Not for Redistribution</a:t>
            </a:r>
            <a:endParaRPr lang="en-AU" sz="800" dirty="0">
              <a:solidFill>
                <a:srgbClr val="FFFFFF"/>
              </a:solidFill>
              <a:latin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46561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HelveticaNeue LT 45 Lt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600"/>
        </a:spcAft>
        <a:buClr>
          <a:srgbClr val="003399"/>
        </a:buClr>
        <a:buFont typeface="Wingdings" pitchFamily="2" charset="2"/>
        <a:buChar char="n"/>
        <a:defRPr sz="1200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2pPr>
      <a:lvl3pPr marL="5842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3pPr>
      <a:lvl4pPr marL="749300" indent="-1635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4pPr>
      <a:lvl5pPr marL="952500" indent="-201613" algn="l" rtl="0" eaLnBrk="0" fontAlgn="base" hangingPunct="0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5pPr>
      <a:lvl6pPr marL="14097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6pPr>
      <a:lvl7pPr marL="18669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7pPr>
      <a:lvl8pPr marL="23241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8pPr>
      <a:lvl9pPr marL="2781300" indent="-201613" algn="l" rtl="0" fontAlgn="base">
        <a:spcBef>
          <a:spcPct val="0"/>
        </a:spcBef>
        <a:spcAft>
          <a:spcPts val="600"/>
        </a:spcAft>
        <a:buClr>
          <a:schemeClr val="bg2"/>
        </a:buClr>
        <a:buChar char="—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989" y="201043"/>
            <a:ext cx="8582025" cy="603887"/>
          </a:xfrm>
        </p:spPr>
        <p:txBody>
          <a:bodyPr/>
          <a:lstStyle/>
          <a:p>
            <a:r>
              <a:rPr lang="en-US" dirty="0">
                <a:latin typeface="+mn-lt"/>
              </a:rPr>
              <a:t>Company Overview (TWX)</a:t>
            </a:r>
          </a:p>
        </p:txBody>
      </p:sp>
      <p:graphicFrame>
        <p:nvGraphicFramePr>
          <p:cNvPr id="9" name="Group 108"/>
          <p:cNvGraphicFramePr>
            <a:graphicFrameLocks noGrp="1"/>
          </p:cNvGraphicFramePr>
          <p:nvPr>
            <p:extLst/>
          </p:nvPr>
        </p:nvGraphicFramePr>
        <p:xfrm>
          <a:off x="304801" y="1257300"/>
          <a:ext cx="5238751" cy="1884010"/>
        </p:xfrm>
        <a:graphic>
          <a:graphicData uri="http://schemas.openxmlformats.org/drawingml/2006/table">
            <a:tbl>
              <a:tblPr/>
              <a:tblGrid>
                <a:gridCol w="5238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60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Company Highlights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33507">
                <a:tc>
                  <a:txBody>
                    <a:bodyPr/>
                    <a:lstStyle/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History: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Founded in 1990 as Time Warner by merger of Time Inc. (est. 1923) and Warner Communications (est. 1927)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Valuation: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Strong performance following spin-out/divestiture of non-core assets and $20bn share-buyback program since 2006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under influence of Icahn who sold stake in 2008</a:t>
                      </a:r>
                      <a:endParaRPr kumimoji="0" lang="en-CA" sz="95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Strategy: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Growing TV segment with highest margins in industry due to networks while expanding content production evidenced by failed bid for MGM in 2010 for $1.5bn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Corporate Finance Transactions: </a:t>
                      </a:r>
                      <a:r>
                        <a:rPr kumimoji="0" lang="en-CA" sz="95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was previously owned by AOL; spun out Time Warner Cable and Warner Music Group and is in the process of spinning out Time Inc. in 2014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20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CA" sz="9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Ownership: 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Vanguard (4.8%), </a:t>
                      </a:r>
                      <a:r>
                        <a:rPr kumimoji="0" lang="en-CA" sz="9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Dodge&amp;Cox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 (4.4%), State Street (3.9%), </a:t>
                      </a:r>
                      <a:r>
                        <a:rPr kumimoji="0" lang="en-CA" sz="9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BlackRock</a:t>
                      </a:r>
                      <a:r>
                        <a:rPr kumimoji="0" lang="en-CA" sz="9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 (3.6%)</a:t>
                      </a:r>
                    </a:p>
                    <a:p>
                      <a:pPr marL="114300" marR="0" lvl="0" indent="-1143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3399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lang="en-CA" sz="95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5720" marR="0" marT="36576" marB="36576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5667378" y="1659509"/>
          <a:ext cx="3152772" cy="110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9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5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29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072">
                <a:tc gridSpan="4">
                  <a:txBody>
                    <a:bodyPr/>
                    <a:lstStyle/>
                    <a:p>
                      <a:endParaRPr lang="en-US" sz="950" b="1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E344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Enterprise Value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baseline="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$80,602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Revenue (FY13e)</a:t>
                      </a:r>
                      <a:endParaRPr kumimoji="0" lang="en-US" sz="9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cs typeface="+mn-cs"/>
                      </a:endParaRP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$29,577</a:t>
                      </a:r>
                      <a:endParaRPr lang="en-US" sz="950" dirty="0"/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Market Cap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$63,005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EBITDA (FY13e)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solidFill>
                            <a:schemeClr val="tx1"/>
                          </a:solidFill>
                        </a:rPr>
                        <a:t>$7,532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P/E*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16.5x</a:t>
                      </a:r>
                      <a:endParaRPr lang="en-US" sz="950" dirty="0"/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50" dirty="0"/>
                        <a:t>EBITDA Margin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27.0%</a:t>
                      </a:r>
                      <a:endParaRPr lang="en-US" sz="950" dirty="0"/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EV/EBITDA*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10.1x</a:t>
                      </a:r>
                      <a:endParaRPr lang="en-US" sz="950" dirty="0"/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Debt / EV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23.8%</a:t>
                      </a:r>
                      <a:endParaRPr lang="en-US" sz="95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7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Cash</a:t>
                      </a:r>
                    </a:p>
                  </a:txBody>
                  <a:tcPr marL="0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$2,567</a:t>
                      </a:r>
                      <a:endParaRPr lang="en-US" sz="95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/>
                        <a:t>Total Debt</a:t>
                      </a: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5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$20,163</a:t>
                      </a:r>
                      <a:endParaRPr lang="en-US" sz="95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0" marT="18288" marB="18288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/>
          </p:nvPr>
        </p:nvGraphicFramePr>
        <p:xfrm>
          <a:off x="5676141" y="1262596"/>
          <a:ext cx="3162299" cy="234696"/>
        </p:xfrm>
        <a:graphic>
          <a:graphicData uri="http://schemas.openxmlformats.org/drawingml/2006/table">
            <a:tbl>
              <a:tblPr/>
              <a:tblGrid>
                <a:gridCol w="3162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91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Valuation &amp; Share Performance</a:t>
                      </a:r>
                    </a:p>
                  </a:txBody>
                  <a:tcPr marL="73152" marR="73152" marB="36576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1E34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Group 108"/>
          <p:cNvGraphicFramePr>
            <a:graphicFrameLocks noGrp="1"/>
          </p:cNvGraphicFramePr>
          <p:nvPr>
            <p:extLst/>
          </p:nvPr>
        </p:nvGraphicFramePr>
        <p:xfrm>
          <a:off x="2961216" y="4050306"/>
          <a:ext cx="2592918" cy="1253852"/>
        </p:xfrm>
        <a:graphic>
          <a:graphicData uri="http://schemas.openxmlformats.org/drawingml/2006/table">
            <a:tbl>
              <a:tblPr/>
              <a:tblGrid>
                <a:gridCol w="1245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6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Key Franchises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Type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Gross (mm)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Lord of the Rings (3)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$1036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Harry Potter (8)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$2396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Batman (8)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$1898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Hobbit (4)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Movies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$533 (e)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2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Two and a Half Men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TV Series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NA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Cold Case</a:t>
                      </a:r>
                    </a:p>
                  </a:txBody>
                  <a:tcPr marL="45720" marR="45720" marT="18288" marB="18288" anchor="ctr" horzOverflow="overflow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anose="020B0604020202020204" pitchFamily="34" charset="0"/>
                          <a:ea typeface="ＭＳ Ｐゴシック" pitchFamily="34" charset="-128"/>
                          <a:cs typeface="Helvetica" panose="020B0604020202020204" pitchFamily="34" charset="0"/>
                        </a:rPr>
                        <a:t>TV Series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Helvetica"/>
                          <a:ea typeface="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/>
                          <a:ea typeface="ＭＳ Ｐゴシック" pitchFamily="34" charset="-128"/>
                          <a:cs typeface="Arial" charset="0"/>
                        </a:rPr>
                        <a:t>NA</a:t>
                      </a:r>
                      <a:endParaRPr kumimoji="0" 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anose="020B0604020202020204" pitchFamily="34" charset="0"/>
                        <a:ea typeface="ＭＳ Ｐゴシック" pitchFamily="34" charset="-128"/>
                        <a:cs typeface="Helvetica" panose="020B0604020202020204" pitchFamily="34" charset="0"/>
                      </a:endParaRP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5676141" y="3124258"/>
          <a:ext cx="3162299" cy="210550"/>
        </p:xfrm>
        <a:graphic>
          <a:graphicData uri="http://schemas.openxmlformats.org/drawingml/2006/table">
            <a:tbl>
              <a:tblPr/>
              <a:tblGrid>
                <a:gridCol w="76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Share Price</a:t>
                      </a:r>
                    </a:p>
                  </a:txBody>
                  <a:tcPr marL="73152" marR="0" marT="27432" marB="27432" anchor="ctr" horzOverflow="overflow">
                    <a:lnL>
                      <a:noFill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Current: $67.50</a:t>
                      </a:r>
                    </a:p>
                  </a:txBody>
                  <a:tcPr marL="45720" marR="0" marT="27432" marB="27432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High/Low: $48.55 / $70.77</a:t>
                      </a:r>
                    </a:p>
                  </a:txBody>
                  <a:tcPr marL="45720" marR="0" marT="27432" marB="27432" anchor="ctr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/>
          </p:nvPr>
        </p:nvGraphicFramePr>
        <p:xfrm>
          <a:off x="5676141" y="1565327"/>
          <a:ext cx="3162299" cy="231775"/>
        </p:xfrm>
        <a:graphic>
          <a:graphicData uri="http://schemas.openxmlformats.org/drawingml/2006/table">
            <a:tbl>
              <a:tblPr/>
              <a:tblGrid>
                <a:gridCol w="31622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1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Key Valuation Statistics ($mm)</a:t>
                      </a:r>
                    </a:p>
                  </a:txBody>
                  <a:tcPr marL="73152" marR="0" marT="27432" marB="27432" anchor="ctr" horzOverflow="overflow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Group 108"/>
          <p:cNvGraphicFramePr>
            <a:graphicFrameLocks noGrp="1"/>
          </p:cNvGraphicFramePr>
          <p:nvPr>
            <p:extLst/>
          </p:nvPr>
        </p:nvGraphicFramePr>
        <p:xfrm>
          <a:off x="2961218" y="3122670"/>
          <a:ext cx="2581275" cy="782968"/>
        </p:xfrm>
        <a:graphic>
          <a:graphicData uri="http://schemas.openxmlformats.org/drawingml/2006/table">
            <a:tbl>
              <a:tblPr/>
              <a:tblGrid>
                <a:gridCol w="13567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04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8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Revenue Mix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36576" anchor="ctr" horzOverflow="overflow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%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Gross (mm)</a:t>
                      </a:r>
                    </a:p>
                  </a:txBody>
                  <a:tcPr marL="45720" marR="45720" marT="36576" marB="3657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9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Networks</a:t>
                      </a: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47.9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$14,204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Film and TV </a:t>
                      </a: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40.5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$12,018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6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Publishing</a:t>
                      </a:r>
                    </a:p>
                  </a:txBody>
                  <a:tcPr marL="45720" marR="45720" marT="18288" marB="18288" anchor="ctr" horzOverflow="overflow">
                    <a:lnL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11.6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$3,436</a:t>
                      </a:r>
                    </a:p>
                  </a:txBody>
                  <a:tcPr marL="45720" marR="45720" marT="18288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5" name="Chart 24"/>
          <p:cNvGraphicFramePr>
            <a:graphicFrameLocks/>
          </p:cNvGraphicFramePr>
          <p:nvPr>
            <p:extLst/>
          </p:nvPr>
        </p:nvGraphicFramePr>
        <p:xfrm>
          <a:off x="5762755" y="3454932"/>
          <a:ext cx="3057397" cy="1886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579530" y="2860089"/>
            <a:ext cx="32406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+mn-ea"/>
                <a:cs typeface="Arial"/>
              </a:rPr>
              <a:t>*P/E and EV/EBITDA are based on FY14(e) for comparison</a:t>
            </a:r>
          </a:p>
        </p:txBody>
      </p:sp>
      <p:graphicFrame>
        <p:nvGraphicFramePr>
          <p:cNvPr id="16" name="Group 108"/>
          <p:cNvGraphicFramePr>
            <a:graphicFrameLocks noGrp="1"/>
          </p:cNvGraphicFramePr>
          <p:nvPr>
            <p:extLst/>
          </p:nvPr>
        </p:nvGraphicFramePr>
        <p:xfrm>
          <a:off x="304802" y="3124259"/>
          <a:ext cx="2562225" cy="2197750"/>
        </p:xfrm>
        <a:graphic>
          <a:graphicData uri="http://schemas.openxmlformats.org/drawingml/2006/table">
            <a:tbl>
              <a:tblPr/>
              <a:tblGrid>
                <a:gridCol w="196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6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3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16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ＭＳ Ｐゴシック" pitchFamily="34" charset="-128"/>
                        <a:cs typeface="Arial" charset="0"/>
                      </a:endParaRPr>
                    </a:p>
                  </a:txBody>
                  <a:tcPr marL="45720" marR="45720" marT="36576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Studio (mm)</a:t>
                      </a:r>
                    </a:p>
                  </a:txBody>
                  <a:tcPr marL="45720" marR="45720" marT="36576" marB="18288" anchor="ctr" horzOverflow="overflow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Arial" charset="0"/>
                        </a:rPr>
                        <a:t>2013 Box Office</a:t>
                      </a:r>
                    </a:p>
                  </a:txBody>
                  <a:tcPr marL="0" marR="0" marT="0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Warner Bros.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$1,863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Buena Vista (Disney)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$1,711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Universal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$1,433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Sony / Columbia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$1,145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Lions Gate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$1,070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071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20th Century Fox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$1,064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Paramount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$967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Weinstein Company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$492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Relativity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$241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119"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FilmDistrict</a:t>
                      </a:r>
                      <a:endParaRPr lang="en-CA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$215</a:t>
                      </a:r>
                    </a:p>
                  </a:txBody>
                  <a:tcPr marL="9525" marR="9525" marT="9525" marB="0"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5499817"/>
            <a:ext cx="8515350" cy="92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26448"/>
      </p:ext>
    </p:extLst>
  </p:cSld>
  <p:clrMapOvr>
    <a:masterClrMapping/>
  </p:clrMapOvr>
</p:sld>
</file>

<file path=ppt/theme/theme1.xml><?xml version="1.0" encoding="utf-8"?>
<a:theme xmlns:a="http://schemas.openxmlformats.org/drawingml/2006/main" name="2_NIBC 2013 Template">
  <a:themeElements>
    <a:clrScheme name="Custom 1">
      <a:dk1>
        <a:srgbClr val="000000"/>
      </a:dk1>
      <a:lt1>
        <a:srgbClr val="FFFFFF"/>
      </a:lt1>
      <a:dk2>
        <a:srgbClr val="660F1E"/>
      </a:dk2>
      <a:lt2>
        <a:srgbClr val="C5D1D7"/>
      </a:lt2>
      <a:accent1>
        <a:srgbClr val="736B4B"/>
      </a:accent1>
      <a:accent2>
        <a:srgbClr val="B3A674"/>
      </a:accent2>
      <a:accent3>
        <a:srgbClr val="FFFFFF"/>
      </a:accent3>
      <a:accent4>
        <a:srgbClr val="000000"/>
      </a:accent4>
      <a:accent5>
        <a:srgbClr val="BCBAB1"/>
      </a:accent5>
      <a:accent6>
        <a:srgbClr val="A29668"/>
      </a:accent6>
      <a:hlink>
        <a:srgbClr val="2A363C"/>
      </a:hlink>
      <a:folHlink>
        <a:srgbClr val="546D79"/>
      </a:folHlink>
    </a:clrScheme>
    <a:fontScheme name="Custom Design">
      <a:majorFont>
        <a:latin typeface="HelveticaNeue LT 45 Lt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2F2F"/>
        </a:dk2>
        <a:lt2>
          <a:srgbClr val="C5D1D7"/>
        </a:lt2>
        <a:accent1>
          <a:srgbClr val="046380"/>
        </a:accent1>
        <a:accent2>
          <a:srgbClr val="A7A37E"/>
        </a:accent2>
        <a:accent3>
          <a:srgbClr val="FFFFFF"/>
        </a:accent3>
        <a:accent4>
          <a:srgbClr val="000000"/>
        </a:accent4>
        <a:accent5>
          <a:srgbClr val="AAB7C0"/>
        </a:accent5>
        <a:accent6>
          <a:srgbClr val="979372"/>
        </a:accent6>
        <a:hlink>
          <a:srgbClr val="E6E2AF"/>
        </a:hlink>
        <a:folHlink>
          <a:srgbClr val="EFEC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5F4A05"/>
        </a:dk2>
        <a:lt2>
          <a:srgbClr val="C5D1D7"/>
        </a:lt2>
        <a:accent1>
          <a:srgbClr val="928E16"/>
        </a:accent1>
        <a:accent2>
          <a:srgbClr val="C5C259"/>
        </a:accent2>
        <a:accent3>
          <a:srgbClr val="FFFFFF"/>
        </a:accent3>
        <a:accent4>
          <a:srgbClr val="000000"/>
        </a:accent4>
        <a:accent5>
          <a:srgbClr val="C7C6AB"/>
        </a:accent5>
        <a:accent6>
          <a:srgbClr val="B2B050"/>
        </a:accent6>
        <a:hlink>
          <a:srgbClr val="8A6A07"/>
        </a:hlink>
        <a:folHlink>
          <a:srgbClr val="AD94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1F4012"/>
        </a:dk2>
        <a:lt2>
          <a:srgbClr val="C5D1D7"/>
        </a:lt2>
        <a:accent1>
          <a:srgbClr val="2E621C"/>
        </a:accent1>
        <a:accent2>
          <a:srgbClr val="4A992B"/>
        </a:accent2>
        <a:accent3>
          <a:srgbClr val="FFFFFF"/>
        </a:accent3>
        <a:accent4>
          <a:srgbClr val="000000"/>
        </a:accent4>
        <a:accent5>
          <a:srgbClr val="ADB7AB"/>
        </a:accent5>
        <a:accent6>
          <a:srgbClr val="428A26"/>
        </a:accent6>
        <a:hlink>
          <a:srgbClr val="7CE31F"/>
        </a:hlink>
        <a:folHlink>
          <a:srgbClr val="B0A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FFFFFF"/>
        </a:lt1>
        <a:dk2>
          <a:srgbClr val="660F1E"/>
        </a:dk2>
        <a:lt2>
          <a:srgbClr val="C5D1D7"/>
        </a:lt2>
        <a:accent1>
          <a:srgbClr val="736B4B"/>
        </a:accent1>
        <a:accent2>
          <a:srgbClr val="B3A674"/>
        </a:accent2>
        <a:accent3>
          <a:srgbClr val="FFFFFF"/>
        </a:accent3>
        <a:accent4>
          <a:srgbClr val="000000"/>
        </a:accent4>
        <a:accent5>
          <a:srgbClr val="BCBAB1"/>
        </a:accent5>
        <a:accent6>
          <a:srgbClr val="A29668"/>
        </a:accent6>
        <a:hlink>
          <a:srgbClr val="9D1918"/>
        </a:hlink>
        <a:folHlink>
          <a:srgbClr val="D20F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FF"/>
        </a:lt1>
        <a:dk2>
          <a:srgbClr val="1B3540"/>
        </a:dk2>
        <a:lt2>
          <a:srgbClr val="C5D1D7"/>
        </a:lt2>
        <a:accent1>
          <a:srgbClr val="6BA6C1"/>
        </a:accent1>
        <a:accent2>
          <a:srgbClr val="B7D6E3"/>
        </a:accent2>
        <a:accent3>
          <a:srgbClr val="FFFFFF"/>
        </a:accent3>
        <a:accent4>
          <a:srgbClr val="000000"/>
        </a:accent4>
        <a:accent5>
          <a:srgbClr val="BAD0DD"/>
        </a:accent5>
        <a:accent6>
          <a:srgbClr val="A6C2CE"/>
        </a:accent6>
        <a:hlink>
          <a:srgbClr val="2B5566"/>
        </a:hlink>
        <a:folHlink>
          <a:srgbClr val="3E7B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365</Words>
  <PresentationFormat>On-screen Show (4:3)</PresentationFormat>
  <Paragraphs>98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PGothic</vt:lpstr>
      <vt:lpstr>MS PGothic</vt:lpstr>
      <vt:lpstr>SimSun</vt:lpstr>
      <vt:lpstr>Arial</vt:lpstr>
      <vt:lpstr>Helvetica</vt:lpstr>
      <vt:lpstr>HelveticaNeue LT 45 Lt</vt:lpstr>
      <vt:lpstr>HelveticaNeue LT 65 Medium</vt:lpstr>
      <vt:lpstr>Wingdings</vt:lpstr>
      <vt:lpstr>2_NIBC 2013 Template</vt:lpstr>
      <vt:lpstr>Company Overview (TWX)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NIBC Live</dc:creator>
  <dcterms:created xsi:type="dcterms:W3CDTF">2017-04-02T18:19:13Z</dcterms:created>
  <dcterms:modified xsi:type="dcterms:W3CDTF">2017-04-02T21:09:41Z</dcterms:modified>
</cp:coreProperties>
</file>