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8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8558E-F458-4CB7-865D-2A90A236BB84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7B13C-EC5B-4546-9688-DB8E4DD2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1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311871-A143-41E3-A3EB-2A29833AA8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004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504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54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221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733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24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56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56847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11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20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35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36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8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96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28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2017 Copyright © NIBCLive.com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8899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02" y="205200"/>
            <a:ext cx="8645525" cy="615950"/>
          </a:xfrm>
        </p:spPr>
        <p:txBody>
          <a:bodyPr/>
          <a:lstStyle/>
          <a:p>
            <a:r>
              <a:rPr lang="en-US" dirty="0"/>
              <a:t>Cashflow Summary (LGF)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/>
          <a:srcRect t="5588"/>
          <a:stretch/>
        </p:blipFill>
        <p:spPr>
          <a:xfrm>
            <a:off x="292768" y="1504188"/>
            <a:ext cx="8527382" cy="4852990"/>
          </a:xfrm>
          <a:prstGeom prst="rect">
            <a:avLst/>
          </a:prstGeom>
        </p:spPr>
      </p:pic>
      <p:graphicFrame>
        <p:nvGraphicFramePr>
          <p:cNvPr id="5" name="Group 108"/>
          <p:cNvGraphicFramePr>
            <a:graphicFrameLocks noGrp="1"/>
          </p:cNvGraphicFramePr>
          <p:nvPr>
            <p:extLst/>
          </p:nvPr>
        </p:nvGraphicFramePr>
        <p:xfrm>
          <a:off x="304800" y="1257300"/>
          <a:ext cx="8534400" cy="233172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Cashflow Summary for Discounted Cashflow Valuation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462355"/>
      </p:ext>
    </p:extLst>
  </p:cSld>
  <p:clrMapOvr>
    <a:masterClrMapping/>
  </p:clrMapOvr>
</p:sld>
</file>

<file path=ppt/theme/theme1.xml><?xml version="1.0" encoding="utf-8"?>
<a:theme xmlns:a="http://schemas.openxmlformats.org/drawingml/2006/main" name="2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12</Words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MS PGothic</vt:lpstr>
      <vt:lpstr>MS PGothic</vt:lpstr>
      <vt:lpstr>SimSun</vt:lpstr>
      <vt:lpstr>Arial</vt:lpstr>
      <vt:lpstr>Calibri</vt:lpstr>
      <vt:lpstr>Helvetica</vt:lpstr>
      <vt:lpstr>HelveticaNeue LT 45 Lt</vt:lpstr>
      <vt:lpstr>HelveticaNeue LT 65 Medium</vt:lpstr>
      <vt:lpstr>Wingdings</vt:lpstr>
      <vt:lpstr>2_NIBC 2013 Template</vt:lpstr>
      <vt:lpstr>Cashflow Summary (LGF)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NIBC Live</dc:creator>
  <dcterms:created xsi:type="dcterms:W3CDTF">2017-04-02T18:24:32Z</dcterms:created>
  <dcterms:modified xsi:type="dcterms:W3CDTF">2017-04-02T21:09:33Z</dcterms:modified>
</cp:coreProperties>
</file>